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56" r:id="rId5"/>
    <p:sldId id="258" r:id="rId6"/>
    <p:sldId id="270" r:id="rId7"/>
    <p:sldId id="259" r:id="rId8"/>
    <p:sldId id="271" r:id="rId9"/>
    <p:sldId id="268" r:id="rId10"/>
    <p:sldId id="261" r:id="rId11"/>
    <p:sldId id="262" r:id="rId12"/>
    <p:sldId id="263" r:id="rId13"/>
    <p:sldId id="264" r:id="rId14"/>
    <p:sldId id="265" r:id="rId15"/>
    <p:sldId id="266" r:id="rId16"/>
    <p:sldId id="26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324" y="-344"/>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BEB7BC-E7B7-4575-9112-6E1F8FFB069E}" type="datetimeFigureOut">
              <a:rPr lang="en-US" smtClean="0"/>
              <a:t>4/5/2022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D563E5-3F3B-4F78-9C71-DC2608869805}" type="slidenum">
              <a:rPr lang="en-US" smtClean="0"/>
              <a:t>‹#›</a:t>
            </a:fld>
            <a:endParaRPr lang="en-US" dirty="0"/>
          </a:p>
        </p:txBody>
      </p:sp>
    </p:spTree>
    <p:extLst>
      <p:ext uri="{BB962C8B-B14F-4D97-AF65-F5344CB8AC3E}">
        <p14:creationId xmlns:p14="http://schemas.microsoft.com/office/powerpoint/2010/main" val="33036846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244793A9-7C6C-4D08-92F6-F1F92C238736}" type="datetime1">
              <a:rPr lang="en-US" smtClean="0"/>
              <a:t>4/5/2022</a:t>
            </a:fld>
            <a:endParaRPr lang="en-US" dirty="0"/>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FAEF9944-A4F6-4C59-AEBD-678D6480B8EA}" type="slidenum">
              <a:rPr lang="en-US" dirty="0"/>
              <a:pPr/>
              <a:t>‹#›</a:t>
            </a:fld>
            <a:endParaRPr lang="en-US" dirty="0"/>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272F62-41D9-41B4-A742-F07D327A573D}" type="datetime1">
              <a:rPr lang="en-US" smtClean="0"/>
              <a:t>4/5/2022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title="Feather"/>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2EF911B4-2B8A-4B9C-8112-6F5C986D46F7}" type="datetime1">
              <a:rPr lang="en-US" smtClean="0"/>
              <a:t>4/5/2022</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dirty="0"/>
              <a:pPr/>
              <a:t>‹#›</a:t>
            </a:fld>
            <a:endParaRPr lang="en-US" dirty="0"/>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782438-B4B8-4A3B-81C9-F825F3AAC376}" type="datetime1">
              <a:rPr lang="en-US" smtClean="0"/>
              <a:t>4/5/2022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0" y="-467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00E4997B-1FE4-47A8-9028-DEF54467F1A4}" type="datetime1">
              <a:rPr lang="en-US" smtClean="0"/>
              <a:t>4/5/2022</a:t>
            </a:fld>
            <a:endParaRPr lang="en-US" dirty="0"/>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US" dirty="0"/>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FAEF9944-A4F6-4C59-AEBD-678D6480B8EA}" type="slidenum">
              <a:rPr lang="en-US" dirty="0"/>
              <a:pPr/>
              <a:t>‹#›</a:t>
            </a:fld>
            <a:endParaRPr lang="en-US" dirty="0"/>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33E2A4-FC2B-4C62-99D1-22A122804089}" type="datetime1">
              <a:rPr lang="en-US" smtClean="0"/>
              <a:t>4/5/2022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B178FDE-D23B-4B1F-9C84-7727D2CE25D7}" type="datetime1">
              <a:rPr lang="en-US" smtClean="0"/>
              <a:t>4/5/2022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B1E6DC1-AD37-4838-9FEB-59E5E9793810}" type="datetime1">
              <a:rPr lang="en-US" smtClean="0"/>
              <a:t>4/5/2022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1D4326B5-3923-4825-B39D-26824402D2D6}" type="datetime1">
              <a:rPr lang="en-US" smtClean="0"/>
              <a:t>4/5/2022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7F77A073-F441-4A2C-AEED-DA5AB371EE5F}" type="datetime1">
              <a:rPr lang="en-US" smtClean="0"/>
              <a:t>4/5/2022</a:t>
            </a:fld>
            <a:endParaRPr lang="en-US" dirty="0"/>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FAEF9944-A4F6-4C59-AEBD-678D6480B8EA}" type="slidenum">
              <a:rPr lang="en-US" dirty="0"/>
              <a:pPr/>
              <a:t>‹#›</a:t>
            </a:fld>
            <a:endParaRPr lang="en-US" dirty="0"/>
          </a:p>
        </p:txBody>
      </p:sp>
    </p:spTree>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D59920AA-4634-43CD-9C1A-EA35C3EB9627}" type="datetime1">
              <a:rPr lang="en-US" smtClean="0"/>
              <a:t>4/5/2022</a:t>
            </a:fld>
            <a:endParaRPr lang="en-US" dirty="0"/>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FAEF9944-A4F6-4C59-AEBD-678D6480B8EA}"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400714" y="362425"/>
            <a:ext cx="3495979" cy="6204388"/>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933700" y="568345"/>
            <a:ext cx="8770571"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A5D330AF-CDB6-4B06-9433-B8653C157AA0}" type="datetime1">
              <a:rPr lang="en-US" smtClean="0"/>
              <a:t>4/5/2022</a:t>
            </a:fld>
            <a:endParaRPr lang="en-US" dirty="0"/>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FAEF9944-A4F6-4C59-AEBD-678D6480B8EA}" type="slidenum">
              <a:rPr lang="en-US" dirty="0"/>
              <a:pPr/>
              <a:t>‹#›</a:t>
            </a:fld>
            <a:endParaRPr lang="en-US" dirty="0"/>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8D5C875-7949-40EC-8F0B-E68F23B94580}"/>
              </a:ext>
            </a:extLst>
          </p:cNvPr>
          <p:cNvSpPr>
            <a:spLocks noGrp="1"/>
          </p:cNvSpPr>
          <p:nvPr>
            <p:ph type="ctrTitle"/>
          </p:nvPr>
        </p:nvSpPr>
        <p:spPr/>
        <p:txBody>
          <a:bodyPr/>
          <a:lstStyle/>
          <a:p>
            <a:endParaRPr lang="en-IN"/>
          </a:p>
        </p:txBody>
      </p:sp>
      <p:sp>
        <p:nvSpPr>
          <p:cNvPr id="11" name="Subtitle 10">
            <a:extLst>
              <a:ext uri="{FF2B5EF4-FFF2-40B4-BE49-F238E27FC236}">
                <a16:creationId xmlns:a16="http://schemas.microsoft.com/office/drawing/2014/main" id="{40693504-1895-4D59-83C0-183884831991}"/>
              </a:ext>
            </a:extLst>
          </p:cNvPr>
          <p:cNvSpPr>
            <a:spLocks noGrp="1"/>
          </p:cNvSpPr>
          <p:nvPr>
            <p:ph type="subTitle" idx="1"/>
          </p:nvPr>
        </p:nvSpPr>
        <p:spPr/>
        <p:txBody>
          <a:bodyPr/>
          <a:lstStyle/>
          <a:p>
            <a:endParaRPr lang="en-IN"/>
          </a:p>
        </p:txBody>
      </p:sp>
      <p:sp>
        <p:nvSpPr>
          <p:cNvPr id="21" name="Rectangle 20">
            <a:extLst>
              <a:ext uri="{FF2B5EF4-FFF2-40B4-BE49-F238E27FC236}">
                <a16:creationId xmlns:a16="http://schemas.microsoft.com/office/drawing/2014/main" id="{542E13F1-82FC-4378-9936-25EA16E90C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F92FD37A-14FD-45C4-B47E-FB0F42304F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23" name="Freeform 5">
              <a:extLst>
                <a:ext uri="{FF2B5EF4-FFF2-40B4-BE49-F238E27FC236}">
                  <a16:creationId xmlns:a16="http://schemas.microsoft.com/office/drawing/2014/main" id="{1667A561-34B6-4410-809D-89C827C420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24" name="Freeform 9">
              <a:extLst>
                <a:ext uri="{FF2B5EF4-FFF2-40B4-BE49-F238E27FC236}">
                  <a16:creationId xmlns:a16="http://schemas.microsoft.com/office/drawing/2014/main" id="{0D9B7FEC-1411-4BAA-8676-F323380429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25" name="Freeform 13">
              <a:extLst>
                <a:ext uri="{FF2B5EF4-FFF2-40B4-BE49-F238E27FC236}">
                  <a16:creationId xmlns:a16="http://schemas.microsoft.com/office/drawing/2014/main" id="{A642EE8C-3EDE-41FB-9806-976AC4A2B1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grpSp>
        <p:nvGrpSpPr>
          <p:cNvPr id="26" name="Group 25">
            <a:extLst>
              <a:ext uri="{FF2B5EF4-FFF2-40B4-BE49-F238E27FC236}">
                <a16:creationId xmlns:a16="http://schemas.microsoft.com/office/drawing/2014/main" id="{C0C64DA4-72FB-43C9-AE17-76CD6D0D2A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52688" y="1262063"/>
            <a:ext cx="7286625" cy="4333875"/>
            <a:chOff x="2452688" y="1262063"/>
            <a:chExt cx="7286625" cy="4333875"/>
          </a:xfrm>
        </p:grpSpPr>
        <p:sp useBgFill="1">
          <p:nvSpPr>
            <p:cNvPr id="27" name="Freeform 159">
              <a:extLst>
                <a:ext uri="{FF2B5EF4-FFF2-40B4-BE49-F238E27FC236}">
                  <a16:creationId xmlns:a16="http://schemas.microsoft.com/office/drawing/2014/main" id="{5BECC2B8-E466-4E85-BD9B-E089A8350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ln w="0">
              <a:noFill/>
              <a:prstDash val="solid"/>
              <a:round/>
              <a:headEnd/>
              <a:tailEnd/>
            </a:ln>
          </p:spPr>
        </p:sp>
        <p:sp>
          <p:nvSpPr>
            <p:cNvPr id="28" name="Freeform 164">
              <a:extLst>
                <a:ext uri="{FF2B5EF4-FFF2-40B4-BE49-F238E27FC236}">
                  <a16:creationId xmlns:a16="http://schemas.microsoft.com/office/drawing/2014/main" id="{A4984905-C89B-4D90-A6D4-F2DD06CFDA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tx2">
                <a:lumMod val="75000"/>
                <a:lumOff val="25000"/>
              </a:schemeClr>
            </a:solidFill>
            <a:ln w="0">
              <a:noFill/>
              <a:prstDash val="solid"/>
              <a:round/>
              <a:headEnd/>
              <a:tailEnd/>
            </a:ln>
          </p:spPr>
        </p:sp>
        <p:cxnSp>
          <p:nvCxnSpPr>
            <p:cNvPr id="29" name="Straight Connector 28">
              <a:extLst>
                <a:ext uri="{FF2B5EF4-FFF2-40B4-BE49-F238E27FC236}">
                  <a16:creationId xmlns:a16="http://schemas.microsoft.com/office/drawing/2014/main" id="{0196F895-52B4-4492-9164-9517B33BC8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410200" y="3862794"/>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30" name="Title 1">
            <a:extLst>
              <a:ext uri="{FF2B5EF4-FFF2-40B4-BE49-F238E27FC236}">
                <a16:creationId xmlns:a16="http://schemas.microsoft.com/office/drawing/2014/main" id="{0751C7FB-0C7C-4D39-A02E-4A9091EFA292}"/>
              </a:ext>
            </a:extLst>
          </p:cNvPr>
          <p:cNvSpPr txBox="1">
            <a:spLocks/>
          </p:cNvSpPr>
          <p:nvPr/>
        </p:nvSpPr>
        <p:spPr>
          <a:xfrm>
            <a:off x="3162300" y="1730859"/>
            <a:ext cx="5860821" cy="1083488"/>
          </a:xfrm>
          <a:prstGeom prst="rect">
            <a:avLst/>
          </a:prstGeom>
        </p:spPr>
        <p:txBody>
          <a:bodyPr vert="horz" lIns="91440" tIns="45720" rIns="91440" bIns="45720" rtlCol="0" anchor="ctr">
            <a:normAutofit/>
          </a:bodyPr>
          <a:lstStyle>
            <a:lvl1pPr algn="l" defTabSz="914400" rtl="0" eaLnBrk="1" latinLnBrk="0" hangingPunct="1">
              <a:lnSpc>
                <a:spcPct val="105000"/>
              </a:lnSpc>
              <a:spcBef>
                <a:spcPct val="0"/>
              </a:spcBef>
              <a:buNone/>
              <a:defRPr sz="3900" kern="1200" baseline="0">
                <a:solidFill>
                  <a:schemeClr val="bg2"/>
                </a:solidFill>
                <a:latin typeface="+mj-lt"/>
                <a:ea typeface="+mj-ea"/>
                <a:cs typeface="+mj-cs"/>
              </a:defRPr>
            </a:lvl1pPr>
          </a:lstStyle>
          <a:p>
            <a:pPr algn="ctr"/>
            <a:r>
              <a:rPr lang="en-US" sz="4000" b="1" dirty="0">
                <a:solidFill>
                  <a:schemeClr val="tx1">
                    <a:lumMod val="85000"/>
                    <a:lumOff val="15000"/>
                  </a:schemeClr>
                </a:solidFill>
              </a:rPr>
              <a:t>Rhythmic</a:t>
            </a:r>
            <a:br>
              <a:rPr lang="en-US" sz="4000" b="1" dirty="0">
                <a:solidFill>
                  <a:schemeClr val="tx1">
                    <a:lumMod val="85000"/>
                    <a:lumOff val="15000"/>
                  </a:schemeClr>
                </a:solidFill>
              </a:rPr>
            </a:br>
            <a:r>
              <a:rPr lang="en-US" sz="2200" dirty="0">
                <a:solidFill>
                  <a:schemeClr val="tx1">
                    <a:lumMod val="85000"/>
                    <a:lumOff val="15000"/>
                  </a:schemeClr>
                </a:solidFill>
              </a:rPr>
              <a:t>Music Streaming Webapp	</a:t>
            </a:r>
            <a:endParaRPr lang="en-US" sz="2200" dirty="0">
              <a:solidFill>
                <a:schemeClr val="tx2">
                  <a:lumMod val="75000"/>
                  <a:lumOff val="25000"/>
                </a:schemeClr>
              </a:solidFill>
            </a:endParaRPr>
          </a:p>
        </p:txBody>
      </p:sp>
      <p:sp>
        <p:nvSpPr>
          <p:cNvPr id="31" name="Subtitle 2">
            <a:extLst>
              <a:ext uri="{FF2B5EF4-FFF2-40B4-BE49-F238E27FC236}">
                <a16:creationId xmlns:a16="http://schemas.microsoft.com/office/drawing/2014/main" id="{28B2DE16-703D-42D5-B770-5B36B78A9FE6}"/>
              </a:ext>
            </a:extLst>
          </p:cNvPr>
          <p:cNvSpPr txBox="1">
            <a:spLocks/>
          </p:cNvSpPr>
          <p:nvPr/>
        </p:nvSpPr>
        <p:spPr>
          <a:xfrm>
            <a:off x="3162301" y="3946358"/>
            <a:ext cx="5860821" cy="1155875"/>
          </a:xfrm>
          <a:prstGeom prst="rect">
            <a:avLst/>
          </a:prstGeom>
        </p:spPr>
        <p:txBody>
          <a:bodyPr vert="horz" lIns="91440" tIns="45720" rIns="91440" bIns="45720" rtlCol="0" anchor="t">
            <a:normAutofit fontScale="92500" lnSpcReduction="10000"/>
          </a:bodyPr>
          <a:lstStyle>
            <a:lvl1pPr marL="0" indent="0" algn="l" defTabSz="914400" rtl="0" eaLnBrk="1" latinLnBrk="0" hangingPunct="1">
              <a:lnSpc>
                <a:spcPct val="130000"/>
              </a:lnSpc>
              <a:spcBef>
                <a:spcPts val="930"/>
              </a:spcBef>
              <a:buFont typeface="Corbel" panose="020B0503020204020204" pitchFamily="34" charset="0"/>
              <a:buNone/>
              <a:defRPr sz="2000" kern="1200" baseline="0">
                <a:solidFill>
                  <a:schemeClr val="bg2"/>
                </a:solidFill>
                <a:latin typeface="+mn-lt"/>
                <a:ea typeface="+mn-ea"/>
                <a:cs typeface="+mn-cs"/>
              </a:defRPr>
            </a:lvl1pPr>
            <a:lvl2pPr marL="457200" indent="0" algn="ctr" defTabSz="914400" rtl="0" eaLnBrk="1" latinLnBrk="0" hangingPunct="1">
              <a:lnSpc>
                <a:spcPct val="111000"/>
              </a:lnSpc>
              <a:spcBef>
                <a:spcPts val="930"/>
              </a:spcBef>
              <a:buFont typeface="Corbel" panose="020B0503020204020204" pitchFamily="34" charset="0"/>
              <a:buNone/>
              <a:defRPr sz="2000" kern="1200">
                <a:solidFill>
                  <a:schemeClr val="tx2">
                    <a:lumMod val="75000"/>
                    <a:lumOff val="25000"/>
                  </a:schemeClr>
                </a:solidFill>
                <a:latin typeface="+mn-lt"/>
                <a:ea typeface="+mn-ea"/>
                <a:cs typeface="+mn-cs"/>
              </a:defRPr>
            </a:lvl2pPr>
            <a:lvl3pPr marL="914400" indent="0" algn="ctr" defTabSz="914400" rtl="0" eaLnBrk="1" latinLnBrk="0" hangingPunct="1">
              <a:lnSpc>
                <a:spcPct val="111000"/>
              </a:lnSpc>
              <a:spcBef>
                <a:spcPts val="930"/>
              </a:spcBef>
              <a:buFont typeface="Corbel" panose="020B0503020204020204" pitchFamily="34" charset="0"/>
              <a:buNone/>
              <a:defRPr sz="1800" i="1" kern="1200">
                <a:solidFill>
                  <a:schemeClr val="tx2">
                    <a:lumMod val="75000"/>
                    <a:lumOff val="25000"/>
                  </a:schemeClr>
                </a:solidFill>
                <a:latin typeface="+mn-lt"/>
                <a:ea typeface="+mn-ea"/>
                <a:cs typeface="+mn-cs"/>
              </a:defRPr>
            </a:lvl3pPr>
            <a:lvl4pPr marL="1371600" indent="0" algn="ctr" defTabSz="914400" rtl="0" eaLnBrk="1" latinLnBrk="0" hangingPunct="1">
              <a:lnSpc>
                <a:spcPct val="111000"/>
              </a:lnSpc>
              <a:spcBef>
                <a:spcPts val="930"/>
              </a:spcBef>
              <a:buFont typeface="Corbel" panose="020B0503020204020204" pitchFamily="34" charset="0"/>
              <a:buNone/>
              <a:defRPr sz="1600" kern="1200">
                <a:solidFill>
                  <a:schemeClr val="tx2">
                    <a:lumMod val="75000"/>
                    <a:lumOff val="25000"/>
                  </a:schemeClr>
                </a:solidFill>
                <a:latin typeface="+mn-lt"/>
                <a:ea typeface="+mn-ea"/>
                <a:cs typeface="+mn-cs"/>
              </a:defRPr>
            </a:lvl4pPr>
            <a:lvl5pPr marL="1828800" indent="0" algn="ctr" defTabSz="914400" rtl="0" eaLnBrk="1" latinLnBrk="0" hangingPunct="1">
              <a:lnSpc>
                <a:spcPct val="111000"/>
              </a:lnSpc>
              <a:spcBef>
                <a:spcPts val="930"/>
              </a:spcBef>
              <a:buFont typeface="Corbel" panose="020B0503020204020204" pitchFamily="34" charset="0"/>
              <a:buNone/>
              <a:defRPr sz="1600" i="1" kern="1200">
                <a:solidFill>
                  <a:schemeClr val="tx2">
                    <a:lumMod val="75000"/>
                    <a:lumOff val="25000"/>
                  </a:schemeClr>
                </a:solidFill>
                <a:latin typeface="+mn-lt"/>
                <a:ea typeface="+mn-ea"/>
                <a:cs typeface="+mn-cs"/>
              </a:defRPr>
            </a:lvl5pPr>
            <a:lvl6pPr marL="2286000" indent="0" algn="ctr" defTabSz="914400" rtl="0" eaLnBrk="1" latinLnBrk="0" hangingPunct="1">
              <a:lnSpc>
                <a:spcPct val="111000"/>
              </a:lnSpc>
              <a:spcBef>
                <a:spcPts val="930"/>
              </a:spcBef>
              <a:buFont typeface="Corbel" panose="020B0503020204020204" pitchFamily="34" charset="0"/>
              <a:buNone/>
              <a:defRPr sz="1600" kern="1200">
                <a:solidFill>
                  <a:schemeClr val="accent1">
                    <a:lumMod val="75000"/>
                  </a:schemeClr>
                </a:solidFill>
                <a:latin typeface="+mn-lt"/>
                <a:ea typeface="+mn-ea"/>
                <a:cs typeface="+mn-cs"/>
              </a:defRPr>
            </a:lvl6pPr>
            <a:lvl7pPr marL="2743200" indent="0" algn="ctr" defTabSz="914400" rtl="0" eaLnBrk="1" latinLnBrk="0" hangingPunct="1">
              <a:lnSpc>
                <a:spcPct val="111000"/>
              </a:lnSpc>
              <a:spcBef>
                <a:spcPts val="930"/>
              </a:spcBef>
              <a:buFont typeface="Corbel" panose="020B0503020204020204" pitchFamily="34" charset="0"/>
              <a:buNone/>
              <a:defRPr sz="1600" i="1" kern="1200">
                <a:solidFill>
                  <a:schemeClr val="accent1">
                    <a:lumMod val="75000"/>
                  </a:schemeClr>
                </a:solidFill>
                <a:latin typeface="+mn-lt"/>
                <a:ea typeface="+mn-ea"/>
                <a:cs typeface="+mn-cs"/>
              </a:defRPr>
            </a:lvl7pPr>
            <a:lvl8pPr marL="3200400" indent="0" algn="ctr" defTabSz="914400" rtl="0" eaLnBrk="1" latinLnBrk="0" hangingPunct="1">
              <a:lnSpc>
                <a:spcPct val="111000"/>
              </a:lnSpc>
              <a:spcBef>
                <a:spcPts val="930"/>
              </a:spcBef>
              <a:buFont typeface="Corbel" panose="020B0503020204020204" pitchFamily="34" charset="0"/>
              <a:buNone/>
              <a:defRPr sz="1600" kern="1200">
                <a:solidFill>
                  <a:schemeClr val="accent1">
                    <a:lumMod val="75000"/>
                  </a:schemeClr>
                </a:solidFill>
                <a:latin typeface="+mn-lt"/>
                <a:ea typeface="+mn-ea"/>
                <a:cs typeface="+mn-cs"/>
              </a:defRPr>
            </a:lvl8pPr>
            <a:lvl9pPr marL="3657600" indent="0" algn="ctr" defTabSz="914400" rtl="0" eaLnBrk="1" latinLnBrk="0" hangingPunct="1">
              <a:lnSpc>
                <a:spcPct val="111000"/>
              </a:lnSpc>
              <a:spcBef>
                <a:spcPts val="930"/>
              </a:spcBef>
              <a:buFont typeface="Corbel" panose="020B0503020204020204" pitchFamily="34" charset="0"/>
              <a:buNone/>
              <a:defRPr sz="1600" i="1" kern="1200">
                <a:solidFill>
                  <a:schemeClr val="accent1">
                    <a:lumMod val="75000"/>
                  </a:schemeClr>
                </a:solidFill>
                <a:latin typeface="+mn-lt"/>
                <a:ea typeface="+mn-ea"/>
                <a:cs typeface="+mn-cs"/>
              </a:defRPr>
            </a:lvl9pPr>
          </a:lstStyle>
          <a:p>
            <a:r>
              <a:rPr lang="en-US" dirty="0">
                <a:solidFill>
                  <a:schemeClr val="tx1">
                    <a:lumMod val="85000"/>
                    <a:lumOff val="15000"/>
                  </a:schemeClr>
                </a:solidFill>
              </a:rPr>
              <a:t>21B06				</a:t>
            </a:r>
            <a:r>
              <a:rPr lang="en-US" dirty="0">
                <a:solidFill>
                  <a:schemeClr val="tx1">
                    <a:lumMod val="85000"/>
                    <a:lumOff val="15000"/>
                  </a:schemeClr>
                </a:solidFill>
                <a:cs typeface="Calibri"/>
              </a:rPr>
              <a:t>Sachin Bairi-06 </a:t>
            </a:r>
            <a:br>
              <a:rPr lang="en-US" dirty="0">
                <a:solidFill>
                  <a:schemeClr val="tx1">
                    <a:lumMod val="85000"/>
                    <a:lumOff val="15000"/>
                  </a:schemeClr>
                </a:solidFill>
                <a:cs typeface="Calibri"/>
              </a:rPr>
            </a:br>
            <a:r>
              <a:rPr lang="en-US" dirty="0">
                <a:solidFill>
                  <a:schemeClr val="tx1">
                    <a:lumMod val="85000"/>
                    <a:lumOff val="15000"/>
                  </a:schemeClr>
                </a:solidFill>
                <a:cs typeface="Calibri"/>
              </a:rPr>
              <a:t>				Drishti Bhatia-07</a:t>
            </a:r>
            <a:br>
              <a:rPr lang="en-US" dirty="0">
                <a:solidFill>
                  <a:schemeClr val="tx1">
                    <a:lumMod val="85000"/>
                    <a:lumOff val="15000"/>
                  </a:schemeClr>
                </a:solidFill>
                <a:cs typeface="Calibri"/>
              </a:rPr>
            </a:br>
            <a:r>
              <a:rPr lang="en-US" dirty="0">
                <a:solidFill>
                  <a:schemeClr val="tx1">
                    <a:lumMod val="85000"/>
                    <a:lumOff val="15000"/>
                  </a:schemeClr>
                </a:solidFill>
                <a:cs typeface="Calibri"/>
              </a:rPr>
              <a:t>				Om Navge-38</a:t>
            </a:r>
          </a:p>
          <a:p>
            <a:endParaRPr lang="en-US" dirty="0">
              <a:solidFill>
                <a:schemeClr val="tx1">
                  <a:lumMod val="85000"/>
                  <a:lumOff val="15000"/>
                </a:schemeClr>
              </a:solidFill>
              <a:cs typeface="Calibri"/>
            </a:endParaRPr>
          </a:p>
          <a:p>
            <a:endParaRPr lang="en-US" dirty="0">
              <a:solidFill>
                <a:schemeClr val="tx1">
                  <a:lumMod val="85000"/>
                  <a:lumOff val="15000"/>
                </a:schemeClr>
              </a:solidFill>
              <a:cs typeface="Calibri"/>
            </a:endParaRPr>
          </a:p>
          <a:p>
            <a:endParaRPr lang="en-US" dirty="0">
              <a:solidFill>
                <a:schemeClr val="tx1">
                  <a:lumMod val="85000"/>
                  <a:lumOff val="15000"/>
                </a:schemeClr>
              </a:solidFill>
              <a:cs typeface="Calibri"/>
            </a:endParaRPr>
          </a:p>
        </p:txBody>
      </p:sp>
    </p:spTree>
    <p:extLst>
      <p:ext uri="{BB962C8B-B14F-4D97-AF65-F5344CB8AC3E}">
        <p14:creationId xmlns:p14="http://schemas.microsoft.com/office/powerpoint/2010/main" val="10743605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6E27C40-104A-4C05-A382-21A40999A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C1D78633-7222-4BD8-9B43-C5A3FE3FB1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42" name="Freeform 5">
              <a:extLst>
                <a:ext uri="{FF2B5EF4-FFF2-40B4-BE49-F238E27FC236}">
                  <a16:creationId xmlns:a16="http://schemas.microsoft.com/office/drawing/2014/main" id="{64A62ED5-69F8-4A9A-959F-BDFA4CB006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43" name="Freeform 9">
              <a:extLst>
                <a:ext uri="{FF2B5EF4-FFF2-40B4-BE49-F238E27FC236}">
                  <a16:creationId xmlns:a16="http://schemas.microsoft.com/office/drawing/2014/main" id="{1E1E0581-3B45-45FA-909D-956C5BA8C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44" name="Freeform 13">
              <a:extLst>
                <a:ext uri="{FF2B5EF4-FFF2-40B4-BE49-F238E27FC236}">
                  <a16:creationId xmlns:a16="http://schemas.microsoft.com/office/drawing/2014/main" id="{05474103-4A93-4198-B2FA-45EC74FD52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sp useBgFill="1">
        <p:nvSpPr>
          <p:cNvPr id="46" name="Freeform: Shape 45">
            <a:extLst>
              <a:ext uri="{FF2B5EF4-FFF2-40B4-BE49-F238E27FC236}">
                <a16:creationId xmlns:a16="http://schemas.microsoft.com/office/drawing/2014/main" id="{2A0F9152-48E3-49B1-872D-898BCB713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6" y="643466"/>
            <a:ext cx="10905066" cy="5571066"/>
          </a:xfrm>
          <a:custGeom>
            <a:avLst/>
            <a:gdLst>
              <a:gd name="connsiteX0" fmla="*/ 317500 w 10905066"/>
              <a:gd name="connsiteY0" fmla="*/ 0 h 5571066"/>
              <a:gd name="connsiteX1" fmla="*/ 6969125 w 10905066"/>
              <a:gd name="connsiteY1" fmla="*/ 0 h 5571066"/>
              <a:gd name="connsiteX2" fmla="*/ 6969127 w 10905066"/>
              <a:gd name="connsiteY2" fmla="*/ 0 h 5571066"/>
              <a:gd name="connsiteX3" fmla="*/ 10587566 w 10905066"/>
              <a:gd name="connsiteY3" fmla="*/ 0 h 5571066"/>
              <a:gd name="connsiteX4" fmla="*/ 10651066 w 10905066"/>
              <a:gd name="connsiteY4" fmla="*/ 6350 h 5571066"/>
              <a:gd name="connsiteX5" fmla="*/ 10711391 w 10905066"/>
              <a:gd name="connsiteY5" fmla="*/ 23813 h 5571066"/>
              <a:gd name="connsiteX6" fmla="*/ 10763779 w 10905066"/>
              <a:gd name="connsiteY6" fmla="*/ 52388 h 5571066"/>
              <a:gd name="connsiteX7" fmla="*/ 10812991 w 10905066"/>
              <a:gd name="connsiteY7" fmla="*/ 93663 h 5571066"/>
              <a:gd name="connsiteX8" fmla="*/ 10849503 w 10905066"/>
              <a:gd name="connsiteY8" fmla="*/ 139700 h 5571066"/>
              <a:gd name="connsiteX9" fmla="*/ 10881253 w 10905066"/>
              <a:gd name="connsiteY9" fmla="*/ 195263 h 5571066"/>
              <a:gd name="connsiteX10" fmla="*/ 10898716 w 10905066"/>
              <a:gd name="connsiteY10" fmla="*/ 254000 h 5571066"/>
              <a:gd name="connsiteX11" fmla="*/ 10905066 w 10905066"/>
              <a:gd name="connsiteY11" fmla="*/ 319088 h 5571066"/>
              <a:gd name="connsiteX12" fmla="*/ 10905066 w 10905066"/>
              <a:gd name="connsiteY12" fmla="*/ 1556279 h 5571066"/>
              <a:gd name="connsiteX13" fmla="*/ 10905066 w 10905066"/>
              <a:gd name="connsiteY13" fmla="*/ 4014788 h 5571066"/>
              <a:gd name="connsiteX14" fmla="*/ 10905066 w 10905066"/>
              <a:gd name="connsiteY14" fmla="*/ 5251979 h 5571066"/>
              <a:gd name="connsiteX15" fmla="*/ 10898716 w 10905066"/>
              <a:gd name="connsiteY15" fmla="*/ 5317066 h 5571066"/>
              <a:gd name="connsiteX16" fmla="*/ 10881253 w 10905066"/>
              <a:gd name="connsiteY16" fmla="*/ 5375804 h 5571066"/>
              <a:gd name="connsiteX17" fmla="*/ 10849503 w 10905066"/>
              <a:gd name="connsiteY17" fmla="*/ 5431366 h 5571066"/>
              <a:gd name="connsiteX18" fmla="*/ 10812991 w 10905066"/>
              <a:gd name="connsiteY18" fmla="*/ 5478991 h 5571066"/>
              <a:gd name="connsiteX19" fmla="*/ 10763779 w 10905066"/>
              <a:gd name="connsiteY19" fmla="*/ 5518679 h 5571066"/>
              <a:gd name="connsiteX20" fmla="*/ 10711391 w 10905066"/>
              <a:gd name="connsiteY20" fmla="*/ 5547254 h 5571066"/>
              <a:gd name="connsiteX21" fmla="*/ 10651066 w 10905066"/>
              <a:gd name="connsiteY21" fmla="*/ 5564716 h 5571066"/>
              <a:gd name="connsiteX22" fmla="*/ 10587566 w 10905066"/>
              <a:gd name="connsiteY22" fmla="*/ 5571066 h 5571066"/>
              <a:gd name="connsiteX23" fmla="*/ 6969125 w 10905066"/>
              <a:gd name="connsiteY23" fmla="*/ 5571066 h 5571066"/>
              <a:gd name="connsiteX24" fmla="*/ 3935941 w 10905066"/>
              <a:gd name="connsiteY24" fmla="*/ 5571066 h 5571066"/>
              <a:gd name="connsiteX25" fmla="*/ 317500 w 10905066"/>
              <a:gd name="connsiteY25" fmla="*/ 5571066 h 5571066"/>
              <a:gd name="connsiteX26" fmla="*/ 254000 w 10905066"/>
              <a:gd name="connsiteY26" fmla="*/ 5564716 h 5571066"/>
              <a:gd name="connsiteX27" fmla="*/ 193675 w 10905066"/>
              <a:gd name="connsiteY27" fmla="*/ 5547254 h 5571066"/>
              <a:gd name="connsiteX28" fmla="*/ 141288 w 10905066"/>
              <a:gd name="connsiteY28" fmla="*/ 5518679 h 5571066"/>
              <a:gd name="connsiteX29" fmla="*/ 92075 w 10905066"/>
              <a:gd name="connsiteY29" fmla="*/ 5478991 h 5571066"/>
              <a:gd name="connsiteX30" fmla="*/ 55563 w 10905066"/>
              <a:gd name="connsiteY30" fmla="*/ 5431366 h 5571066"/>
              <a:gd name="connsiteX31" fmla="*/ 23813 w 10905066"/>
              <a:gd name="connsiteY31" fmla="*/ 5375804 h 5571066"/>
              <a:gd name="connsiteX32" fmla="*/ 6350 w 10905066"/>
              <a:gd name="connsiteY32" fmla="*/ 5317066 h 5571066"/>
              <a:gd name="connsiteX33" fmla="*/ 0 w 10905066"/>
              <a:gd name="connsiteY33" fmla="*/ 5251979 h 5571066"/>
              <a:gd name="connsiteX34" fmla="*/ 0 w 10905066"/>
              <a:gd name="connsiteY34" fmla="*/ 4014789 h 5571066"/>
              <a:gd name="connsiteX35" fmla="*/ 0 w 10905066"/>
              <a:gd name="connsiteY35" fmla="*/ 4014788 h 5571066"/>
              <a:gd name="connsiteX36" fmla="*/ 0 w 10905066"/>
              <a:gd name="connsiteY36" fmla="*/ 319088 h 5571066"/>
              <a:gd name="connsiteX37" fmla="*/ 6350 w 10905066"/>
              <a:gd name="connsiteY37" fmla="*/ 254000 h 5571066"/>
              <a:gd name="connsiteX38" fmla="*/ 23813 w 10905066"/>
              <a:gd name="connsiteY38" fmla="*/ 195263 h 5571066"/>
              <a:gd name="connsiteX39" fmla="*/ 55563 w 10905066"/>
              <a:gd name="connsiteY39" fmla="*/ 139700 h 5571066"/>
              <a:gd name="connsiteX40" fmla="*/ 92075 w 10905066"/>
              <a:gd name="connsiteY40" fmla="*/ 93663 h 5571066"/>
              <a:gd name="connsiteX41" fmla="*/ 141288 w 10905066"/>
              <a:gd name="connsiteY41" fmla="*/ 52388 h 5571066"/>
              <a:gd name="connsiteX42" fmla="*/ 193675 w 10905066"/>
              <a:gd name="connsiteY42" fmla="*/ 23813 h 5571066"/>
              <a:gd name="connsiteX43" fmla="*/ 254000 w 10905066"/>
              <a:gd name="connsiteY43" fmla="*/ 635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905066" h="5571066">
                <a:moveTo>
                  <a:pt x="317500" y="0"/>
                </a:moveTo>
                <a:lnTo>
                  <a:pt x="6969125" y="0"/>
                </a:lnTo>
                <a:lnTo>
                  <a:pt x="6969127" y="0"/>
                </a:lnTo>
                <a:lnTo>
                  <a:pt x="10587566" y="0"/>
                </a:lnTo>
                <a:lnTo>
                  <a:pt x="10651066" y="6350"/>
                </a:lnTo>
                <a:lnTo>
                  <a:pt x="10711391" y="23813"/>
                </a:lnTo>
                <a:lnTo>
                  <a:pt x="10763779" y="52388"/>
                </a:lnTo>
                <a:lnTo>
                  <a:pt x="10812991" y="93663"/>
                </a:lnTo>
                <a:lnTo>
                  <a:pt x="10849503" y="139700"/>
                </a:lnTo>
                <a:lnTo>
                  <a:pt x="10881253" y="195263"/>
                </a:lnTo>
                <a:lnTo>
                  <a:pt x="10898716" y="254000"/>
                </a:lnTo>
                <a:lnTo>
                  <a:pt x="10905066" y="319088"/>
                </a:lnTo>
                <a:lnTo>
                  <a:pt x="10905066" y="1556279"/>
                </a:lnTo>
                <a:lnTo>
                  <a:pt x="10905066" y="4014788"/>
                </a:lnTo>
                <a:lnTo>
                  <a:pt x="10905066" y="5251979"/>
                </a:lnTo>
                <a:lnTo>
                  <a:pt x="10898716" y="5317066"/>
                </a:lnTo>
                <a:lnTo>
                  <a:pt x="10881253" y="5375804"/>
                </a:lnTo>
                <a:lnTo>
                  <a:pt x="10849503" y="5431366"/>
                </a:lnTo>
                <a:lnTo>
                  <a:pt x="10812991" y="5478991"/>
                </a:lnTo>
                <a:lnTo>
                  <a:pt x="10763779" y="5518679"/>
                </a:lnTo>
                <a:lnTo>
                  <a:pt x="10711391" y="5547254"/>
                </a:lnTo>
                <a:lnTo>
                  <a:pt x="10651066" y="5564716"/>
                </a:lnTo>
                <a:lnTo>
                  <a:pt x="10587566" y="5571066"/>
                </a:lnTo>
                <a:lnTo>
                  <a:pt x="6969125" y="5571066"/>
                </a:lnTo>
                <a:lnTo>
                  <a:pt x="3935941" y="5571066"/>
                </a:lnTo>
                <a:lnTo>
                  <a:pt x="317500" y="5571066"/>
                </a:lnTo>
                <a:lnTo>
                  <a:pt x="254000" y="5564716"/>
                </a:lnTo>
                <a:lnTo>
                  <a:pt x="193675" y="5547254"/>
                </a:lnTo>
                <a:lnTo>
                  <a:pt x="141288" y="5518679"/>
                </a:lnTo>
                <a:lnTo>
                  <a:pt x="92075" y="5478991"/>
                </a:lnTo>
                <a:lnTo>
                  <a:pt x="55563" y="5431366"/>
                </a:lnTo>
                <a:lnTo>
                  <a:pt x="23813" y="5375804"/>
                </a:lnTo>
                <a:lnTo>
                  <a:pt x="6350" y="5317066"/>
                </a:lnTo>
                <a:lnTo>
                  <a:pt x="0" y="5251979"/>
                </a:lnTo>
                <a:lnTo>
                  <a:pt x="0" y="4014789"/>
                </a:lnTo>
                <a:lnTo>
                  <a:pt x="0" y="4014788"/>
                </a:lnTo>
                <a:lnTo>
                  <a:pt x="0" y="319088"/>
                </a:lnTo>
                <a:lnTo>
                  <a:pt x="6350" y="254000"/>
                </a:lnTo>
                <a:lnTo>
                  <a:pt x="23813" y="195263"/>
                </a:lnTo>
                <a:lnTo>
                  <a:pt x="55563" y="139700"/>
                </a:lnTo>
                <a:lnTo>
                  <a:pt x="92075" y="93663"/>
                </a:lnTo>
                <a:lnTo>
                  <a:pt x="141288" y="52388"/>
                </a:lnTo>
                <a:lnTo>
                  <a:pt x="193675" y="23813"/>
                </a:lnTo>
                <a:lnTo>
                  <a:pt x="254000" y="6350"/>
                </a:lnTo>
                <a:close/>
              </a:path>
            </a:pathLst>
          </a:custGeom>
          <a:ln w="0">
            <a:noFill/>
            <a:prstDash val="solid"/>
            <a:round/>
            <a:headEnd/>
            <a:tailEnd/>
          </a:ln>
        </p:spPr>
      </p:sp>
      <p:sp>
        <p:nvSpPr>
          <p:cNvPr id="48" name="Rectangle: Rounded Corners 47">
            <a:extLst>
              <a:ext uri="{FF2B5EF4-FFF2-40B4-BE49-F238E27FC236}">
                <a16:creationId xmlns:a16="http://schemas.microsoft.com/office/drawing/2014/main" id="{23489F6D-90F9-4863-AC28-04E23B84E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990" y="845990"/>
            <a:ext cx="10486868" cy="5166017"/>
          </a:xfrm>
          <a:prstGeom prst="roundRect">
            <a:avLst>
              <a:gd name="adj" fmla="val 3173"/>
            </a:avLst>
          </a:prstGeom>
          <a:noFill/>
          <a:ln w="444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23A8A-47FD-4BFE-B43B-5621E62240F9}"/>
              </a:ext>
            </a:extLst>
          </p:cNvPr>
          <p:cNvSpPr>
            <a:spLocks noGrp="1"/>
          </p:cNvSpPr>
          <p:nvPr>
            <p:ph type="title"/>
          </p:nvPr>
        </p:nvSpPr>
        <p:spPr>
          <a:xfrm>
            <a:off x="975512" y="1405014"/>
            <a:ext cx="9486309" cy="1073572"/>
          </a:xfrm>
        </p:spPr>
        <p:txBody>
          <a:bodyPr anchor="ctr">
            <a:normAutofit/>
          </a:bodyPr>
          <a:lstStyle/>
          <a:p>
            <a:pPr marL="0" indent="0">
              <a:buNone/>
            </a:pPr>
            <a:r>
              <a:rPr lang="en-US" sz="3200" dirty="0">
                <a:solidFill>
                  <a:schemeClr val="tx1">
                    <a:lumMod val="85000"/>
                    <a:lumOff val="15000"/>
                  </a:schemeClr>
                </a:solidFill>
                <a:cs typeface="Calibri"/>
              </a:rPr>
              <a:t>Your </a:t>
            </a:r>
            <a:br>
              <a:rPr lang="en-US" sz="3200" dirty="0">
                <a:solidFill>
                  <a:schemeClr val="tx1">
                    <a:lumMod val="85000"/>
                    <a:lumOff val="15000"/>
                  </a:schemeClr>
                </a:solidFill>
                <a:cs typeface="Calibri"/>
              </a:rPr>
            </a:br>
            <a:r>
              <a:rPr lang="en-US" sz="3200" dirty="0">
                <a:solidFill>
                  <a:schemeClr val="tx1">
                    <a:lumMod val="85000"/>
                    <a:lumOff val="15000"/>
                  </a:schemeClr>
                </a:solidFill>
                <a:cs typeface="Calibri"/>
              </a:rPr>
              <a:t>Library</a:t>
            </a:r>
          </a:p>
        </p:txBody>
      </p:sp>
      <p:cxnSp>
        <p:nvCxnSpPr>
          <p:cNvPr id="50" name="Straight Connector 49">
            <a:extLst>
              <a:ext uri="{FF2B5EF4-FFF2-40B4-BE49-F238E27FC236}">
                <a16:creationId xmlns:a16="http://schemas.microsoft.com/office/drawing/2014/main" id="{B3CFF822-5B88-4257-86DB-464E3C755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0200" y="2240822"/>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2" name="Picture 4" descr="Graphical user interface&#10;&#10;Description automatically generated">
            <a:extLst>
              <a:ext uri="{FF2B5EF4-FFF2-40B4-BE49-F238E27FC236}">
                <a16:creationId xmlns:a16="http://schemas.microsoft.com/office/drawing/2014/main" id="{77172A1A-7314-4564-A906-6917E9B3C1D2}"/>
              </a:ext>
            </a:extLst>
          </p:cNvPr>
          <p:cNvPicPr>
            <a:picLocks noChangeAspect="1"/>
          </p:cNvPicPr>
          <p:nvPr/>
        </p:nvPicPr>
        <p:blipFill>
          <a:blip r:embed="rId2"/>
          <a:stretch>
            <a:fillRect/>
          </a:stretch>
        </p:blipFill>
        <p:spPr>
          <a:xfrm>
            <a:off x="2980073" y="1230419"/>
            <a:ext cx="8125214" cy="4397157"/>
          </a:xfrm>
          <a:prstGeom prst="rect">
            <a:avLst/>
          </a:prstGeom>
          <a:ln>
            <a:solidFill>
              <a:schemeClr val="tx1"/>
            </a:solidFill>
          </a:ln>
        </p:spPr>
      </p:pic>
    </p:spTree>
    <p:extLst>
      <p:ext uri="{BB962C8B-B14F-4D97-AF65-F5344CB8AC3E}">
        <p14:creationId xmlns:p14="http://schemas.microsoft.com/office/powerpoint/2010/main" val="1608363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6E27C40-104A-4C05-A382-21A40999A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C1D78633-7222-4BD8-9B43-C5A3FE3FB1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42" name="Freeform 5">
              <a:extLst>
                <a:ext uri="{FF2B5EF4-FFF2-40B4-BE49-F238E27FC236}">
                  <a16:creationId xmlns:a16="http://schemas.microsoft.com/office/drawing/2014/main" id="{64A62ED5-69F8-4A9A-959F-BDFA4CB006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43" name="Freeform 9">
              <a:extLst>
                <a:ext uri="{FF2B5EF4-FFF2-40B4-BE49-F238E27FC236}">
                  <a16:creationId xmlns:a16="http://schemas.microsoft.com/office/drawing/2014/main" id="{1E1E0581-3B45-45FA-909D-956C5BA8C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44" name="Freeform 13">
              <a:extLst>
                <a:ext uri="{FF2B5EF4-FFF2-40B4-BE49-F238E27FC236}">
                  <a16:creationId xmlns:a16="http://schemas.microsoft.com/office/drawing/2014/main" id="{05474103-4A93-4198-B2FA-45EC74FD52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sp useBgFill="1">
        <p:nvSpPr>
          <p:cNvPr id="46" name="Freeform: Shape 45">
            <a:extLst>
              <a:ext uri="{FF2B5EF4-FFF2-40B4-BE49-F238E27FC236}">
                <a16:creationId xmlns:a16="http://schemas.microsoft.com/office/drawing/2014/main" id="{2A0F9152-48E3-49B1-872D-898BCB713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6" y="643466"/>
            <a:ext cx="10905066" cy="5571066"/>
          </a:xfrm>
          <a:custGeom>
            <a:avLst/>
            <a:gdLst>
              <a:gd name="connsiteX0" fmla="*/ 317500 w 10905066"/>
              <a:gd name="connsiteY0" fmla="*/ 0 h 5571066"/>
              <a:gd name="connsiteX1" fmla="*/ 6969125 w 10905066"/>
              <a:gd name="connsiteY1" fmla="*/ 0 h 5571066"/>
              <a:gd name="connsiteX2" fmla="*/ 6969127 w 10905066"/>
              <a:gd name="connsiteY2" fmla="*/ 0 h 5571066"/>
              <a:gd name="connsiteX3" fmla="*/ 10587566 w 10905066"/>
              <a:gd name="connsiteY3" fmla="*/ 0 h 5571066"/>
              <a:gd name="connsiteX4" fmla="*/ 10651066 w 10905066"/>
              <a:gd name="connsiteY4" fmla="*/ 6350 h 5571066"/>
              <a:gd name="connsiteX5" fmla="*/ 10711391 w 10905066"/>
              <a:gd name="connsiteY5" fmla="*/ 23813 h 5571066"/>
              <a:gd name="connsiteX6" fmla="*/ 10763779 w 10905066"/>
              <a:gd name="connsiteY6" fmla="*/ 52388 h 5571066"/>
              <a:gd name="connsiteX7" fmla="*/ 10812991 w 10905066"/>
              <a:gd name="connsiteY7" fmla="*/ 93663 h 5571066"/>
              <a:gd name="connsiteX8" fmla="*/ 10849503 w 10905066"/>
              <a:gd name="connsiteY8" fmla="*/ 139700 h 5571066"/>
              <a:gd name="connsiteX9" fmla="*/ 10881253 w 10905066"/>
              <a:gd name="connsiteY9" fmla="*/ 195263 h 5571066"/>
              <a:gd name="connsiteX10" fmla="*/ 10898716 w 10905066"/>
              <a:gd name="connsiteY10" fmla="*/ 254000 h 5571066"/>
              <a:gd name="connsiteX11" fmla="*/ 10905066 w 10905066"/>
              <a:gd name="connsiteY11" fmla="*/ 319088 h 5571066"/>
              <a:gd name="connsiteX12" fmla="*/ 10905066 w 10905066"/>
              <a:gd name="connsiteY12" fmla="*/ 1556279 h 5571066"/>
              <a:gd name="connsiteX13" fmla="*/ 10905066 w 10905066"/>
              <a:gd name="connsiteY13" fmla="*/ 4014788 h 5571066"/>
              <a:gd name="connsiteX14" fmla="*/ 10905066 w 10905066"/>
              <a:gd name="connsiteY14" fmla="*/ 5251979 h 5571066"/>
              <a:gd name="connsiteX15" fmla="*/ 10898716 w 10905066"/>
              <a:gd name="connsiteY15" fmla="*/ 5317066 h 5571066"/>
              <a:gd name="connsiteX16" fmla="*/ 10881253 w 10905066"/>
              <a:gd name="connsiteY16" fmla="*/ 5375804 h 5571066"/>
              <a:gd name="connsiteX17" fmla="*/ 10849503 w 10905066"/>
              <a:gd name="connsiteY17" fmla="*/ 5431366 h 5571066"/>
              <a:gd name="connsiteX18" fmla="*/ 10812991 w 10905066"/>
              <a:gd name="connsiteY18" fmla="*/ 5478991 h 5571066"/>
              <a:gd name="connsiteX19" fmla="*/ 10763779 w 10905066"/>
              <a:gd name="connsiteY19" fmla="*/ 5518679 h 5571066"/>
              <a:gd name="connsiteX20" fmla="*/ 10711391 w 10905066"/>
              <a:gd name="connsiteY20" fmla="*/ 5547254 h 5571066"/>
              <a:gd name="connsiteX21" fmla="*/ 10651066 w 10905066"/>
              <a:gd name="connsiteY21" fmla="*/ 5564716 h 5571066"/>
              <a:gd name="connsiteX22" fmla="*/ 10587566 w 10905066"/>
              <a:gd name="connsiteY22" fmla="*/ 5571066 h 5571066"/>
              <a:gd name="connsiteX23" fmla="*/ 6969125 w 10905066"/>
              <a:gd name="connsiteY23" fmla="*/ 5571066 h 5571066"/>
              <a:gd name="connsiteX24" fmla="*/ 3935941 w 10905066"/>
              <a:gd name="connsiteY24" fmla="*/ 5571066 h 5571066"/>
              <a:gd name="connsiteX25" fmla="*/ 317500 w 10905066"/>
              <a:gd name="connsiteY25" fmla="*/ 5571066 h 5571066"/>
              <a:gd name="connsiteX26" fmla="*/ 254000 w 10905066"/>
              <a:gd name="connsiteY26" fmla="*/ 5564716 h 5571066"/>
              <a:gd name="connsiteX27" fmla="*/ 193675 w 10905066"/>
              <a:gd name="connsiteY27" fmla="*/ 5547254 h 5571066"/>
              <a:gd name="connsiteX28" fmla="*/ 141288 w 10905066"/>
              <a:gd name="connsiteY28" fmla="*/ 5518679 h 5571066"/>
              <a:gd name="connsiteX29" fmla="*/ 92075 w 10905066"/>
              <a:gd name="connsiteY29" fmla="*/ 5478991 h 5571066"/>
              <a:gd name="connsiteX30" fmla="*/ 55563 w 10905066"/>
              <a:gd name="connsiteY30" fmla="*/ 5431366 h 5571066"/>
              <a:gd name="connsiteX31" fmla="*/ 23813 w 10905066"/>
              <a:gd name="connsiteY31" fmla="*/ 5375804 h 5571066"/>
              <a:gd name="connsiteX32" fmla="*/ 6350 w 10905066"/>
              <a:gd name="connsiteY32" fmla="*/ 5317066 h 5571066"/>
              <a:gd name="connsiteX33" fmla="*/ 0 w 10905066"/>
              <a:gd name="connsiteY33" fmla="*/ 5251979 h 5571066"/>
              <a:gd name="connsiteX34" fmla="*/ 0 w 10905066"/>
              <a:gd name="connsiteY34" fmla="*/ 4014789 h 5571066"/>
              <a:gd name="connsiteX35" fmla="*/ 0 w 10905066"/>
              <a:gd name="connsiteY35" fmla="*/ 4014788 h 5571066"/>
              <a:gd name="connsiteX36" fmla="*/ 0 w 10905066"/>
              <a:gd name="connsiteY36" fmla="*/ 319088 h 5571066"/>
              <a:gd name="connsiteX37" fmla="*/ 6350 w 10905066"/>
              <a:gd name="connsiteY37" fmla="*/ 254000 h 5571066"/>
              <a:gd name="connsiteX38" fmla="*/ 23813 w 10905066"/>
              <a:gd name="connsiteY38" fmla="*/ 195263 h 5571066"/>
              <a:gd name="connsiteX39" fmla="*/ 55563 w 10905066"/>
              <a:gd name="connsiteY39" fmla="*/ 139700 h 5571066"/>
              <a:gd name="connsiteX40" fmla="*/ 92075 w 10905066"/>
              <a:gd name="connsiteY40" fmla="*/ 93663 h 5571066"/>
              <a:gd name="connsiteX41" fmla="*/ 141288 w 10905066"/>
              <a:gd name="connsiteY41" fmla="*/ 52388 h 5571066"/>
              <a:gd name="connsiteX42" fmla="*/ 193675 w 10905066"/>
              <a:gd name="connsiteY42" fmla="*/ 23813 h 5571066"/>
              <a:gd name="connsiteX43" fmla="*/ 254000 w 10905066"/>
              <a:gd name="connsiteY43" fmla="*/ 635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905066" h="5571066">
                <a:moveTo>
                  <a:pt x="317500" y="0"/>
                </a:moveTo>
                <a:lnTo>
                  <a:pt x="6969125" y="0"/>
                </a:lnTo>
                <a:lnTo>
                  <a:pt x="6969127" y="0"/>
                </a:lnTo>
                <a:lnTo>
                  <a:pt x="10587566" y="0"/>
                </a:lnTo>
                <a:lnTo>
                  <a:pt x="10651066" y="6350"/>
                </a:lnTo>
                <a:lnTo>
                  <a:pt x="10711391" y="23813"/>
                </a:lnTo>
                <a:lnTo>
                  <a:pt x="10763779" y="52388"/>
                </a:lnTo>
                <a:lnTo>
                  <a:pt x="10812991" y="93663"/>
                </a:lnTo>
                <a:lnTo>
                  <a:pt x="10849503" y="139700"/>
                </a:lnTo>
                <a:lnTo>
                  <a:pt x="10881253" y="195263"/>
                </a:lnTo>
                <a:lnTo>
                  <a:pt x="10898716" y="254000"/>
                </a:lnTo>
                <a:lnTo>
                  <a:pt x="10905066" y="319088"/>
                </a:lnTo>
                <a:lnTo>
                  <a:pt x="10905066" y="1556279"/>
                </a:lnTo>
                <a:lnTo>
                  <a:pt x="10905066" y="4014788"/>
                </a:lnTo>
                <a:lnTo>
                  <a:pt x="10905066" y="5251979"/>
                </a:lnTo>
                <a:lnTo>
                  <a:pt x="10898716" y="5317066"/>
                </a:lnTo>
                <a:lnTo>
                  <a:pt x="10881253" y="5375804"/>
                </a:lnTo>
                <a:lnTo>
                  <a:pt x="10849503" y="5431366"/>
                </a:lnTo>
                <a:lnTo>
                  <a:pt x="10812991" y="5478991"/>
                </a:lnTo>
                <a:lnTo>
                  <a:pt x="10763779" y="5518679"/>
                </a:lnTo>
                <a:lnTo>
                  <a:pt x="10711391" y="5547254"/>
                </a:lnTo>
                <a:lnTo>
                  <a:pt x="10651066" y="5564716"/>
                </a:lnTo>
                <a:lnTo>
                  <a:pt x="10587566" y="5571066"/>
                </a:lnTo>
                <a:lnTo>
                  <a:pt x="6969125" y="5571066"/>
                </a:lnTo>
                <a:lnTo>
                  <a:pt x="3935941" y="5571066"/>
                </a:lnTo>
                <a:lnTo>
                  <a:pt x="317500" y="5571066"/>
                </a:lnTo>
                <a:lnTo>
                  <a:pt x="254000" y="5564716"/>
                </a:lnTo>
                <a:lnTo>
                  <a:pt x="193675" y="5547254"/>
                </a:lnTo>
                <a:lnTo>
                  <a:pt x="141288" y="5518679"/>
                </a:lnTo>
                <a:lnTo>
                  <a:pt x="92075" y="5478991"/>
                </a:lnTo>
                <a:lnTo>
                  <a:pt x="55563" y="5431366"/>
                </a:lnTo>
                <a:lnTo>
                  <a:pt x="23813" y="5375804"/>
                </a:lnTo>
                <a:lnTo>
                  <a:pt x="6350" y="5317066"/>
                </a:lnTo>
                <a:lnTo>
                  <a:pt x="0" y="5251979"/>
                </a:lnTo>
                <a:lnTo>
                  <a:pt x="0" y="4014789"/>
                </a:lnTo>
                <a:lnTo>
                  <a:pt x="0" y="4014788"/>
                </a:lnTo>
                <a:lnTo>
                  <a:pt x="0" y="319088"/>
                </a:lnTo>
                <a:lnTo>
                  <a:pt x="6350" y="254000"/>
                </a:lnTo>
                <a:lnTo>
                  <a:pt x="23813" y="195263"/>
                </a:lnTo>
                <a:lnTo>
                  <a:pt x="55563" y="139700"/>
                </a:lnTo>
                <a:lnTo>
                  <a:pt x="92075" y="93663"/>
                </a:lnTo>
                <a:lnTo>
                  <a:pt x="141288" y="52388"/>
                </a:lnTo>
                <a:lnTo>
                  <a:pt x="193675" y="23813"/>
                </a:lnTo>
                <a:lnTo>
                  <a:pt x="254000" y="6350"/>
                </a:lnTo>
                <a:close/>
              </a:path>
            </a:pathLst>
          </a:custGeom>
          <a:ln w="0">
            <a:noFill/>
            <a:prstDash val="solid"/>
            <a:round/>
            <a:headEnd/>
            <a:tailEnd/>
          </a:ln>
        </p:spPr>
      </p:sp>
      <p:sp>
        <p:nvSpPr>
          <p:cNvPr id="48" name="Rectangle: Rounded Corners 47">
            <a:extLst>
              <a:ext uri="{FF2B5EF4-FFF2-40B4-BE49-F238E27FC236}">
                <a16:creationId xmlns:a16="http://schemas.microsoft.com/office/drawing/2014/main" id="{23489F6D-90F9-4863-AC28-04E23B84E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990" y="845990"/>
            <a:ext cx="10486868" cy="5166017"/>
          </a:xfrm>
          <a:prstGeom prst="roundRect">
            <a:avLst>
              <a:gd name="adj" fmla="val 3173"/>
            </a:avLst>
          </a:prstGeom>
          <a:noFill/>
          <a:ln w="444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23A8A-47FD-4BFE-B43B-5621E62240F9}"/>
              </a:ext>
            </a:extLst>
          </p:cNvPr>
          <p:cNvSpPr>
            <a:spLocks noGrp="1"/>
          </p:cNvSpPr>
          <p:nvPr>
            <p:ph type="title"/>
          </p:nvPr>
        </p:nvSpPr>
        <p:spPr>
          <a:xfrm>
            <a:off x="975512" y="1405014"/>
            <a:ext cx="9486309" cy="1073572"/>
          </a:xfrm>
        </p:spPr>
        <p:txBody>
          <a:bodyPr anchor="ctr">
            <a:normAutofit/>
          </a:bodyPr>
          <a:lstStyle/>
          <a:p>
            <a:pPr marL="0" indent="0">
              <a:buNone/>
            </a:pPr>
            <a:r>
              <a:rPr lang="en-US" sz="3200" dirty="0">
                <a:solidFill>
                  <a:schemeClr val="tx1">
                    <a:lumMod val="85000"/>
                    <a:lumOff val="15000"/>
                  </a:schemeClr>
                </a:solidFill>
                <a:cs typeface="Calibri"/>
              </a:rPr>
              <a:t>Search &amp;</a:t>
            </a:r>
            <a:br>
              <a:rPr lang="en-US" sz="3200" dirty="0">
                <a:solidFill>
                  <a:schemeClr val="tx1">
                    <a:lumMod val="85000"/>
                    <a:lumOff val="15000"/>
                  </a:schemeClr>
                </a:solidFill>
                <a:cs typeface="Calibri"/>
              </a:rPr>
            </a:br>
            <a:r>
              <a:rPr lang="en-US" sz="3200" dirty="0">
                <a:solidFill>
                  <a:schemeClr val="tx1">
                    <a:lumMod val="85000"/>
                    <a:lumOff val="15000"/>
                  </a:schemeClr>
                </a:solidFill>
                <a:cs typeface="Calibri"/>
              </a:rPr>
              <a:t>Lyrics</a:t>
            </a:r>
          </a:p>
        </p:txBody>
      </p:sp>
      <p:cxnSp>
        <p:nvCxnSpPr>
          <p:cNvPr id="50" name="Straight Connector 49">
            <a:extLst>
              <a:ext uri="{FF2B5EF4-FFF2-40B4-BE49-F238E27FC236}">
                <a16:creationId xmlns:a16="http://schemas.microsoft.com/office/drawing/2014/main" id="{B3CFF822-5B88-4257-86DB-464E3C755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0200" y="2240822"/>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3" name="Picture 4" descr="Graphical user interface&#10;&#10;Description automatically generated">
            <a:extLst>
              <a:ext uri="{FF2B5EF4-FFF2-40B4-BE49-F238E27FC236}">
                <a16:creationId xmlns:a16="http://schemas.microsoft.com/office/drawing/2014/main" id="{399B02E3-C2AA-4A76-A53E-09F13B4CB177}"/>
              </a:ext>
            </a:extLst>
          </p:cNvPr>
          <p:cNvPicPr>
            <a:picLocks noChangeAspect="1"/>
          </p:cNvPicPr>
          <p:nvPr/>
        </p:nvPicPr>
        <p:blipFill>
          <a:blip r:embed="rId2"/>
          <a:stretch>
            <a:fillRect/>
          </a:stretch>
        </p:blipFill>
        <p:spPr>
          <a:xfrm>
            <a:off x="2959196" y="1472750"/>
            <a:ext cx="8146091" cy="4408508"/>
          </a:xfrm>
          <a:prstGeom prst="rect">
            <a:avLst/>
          </a:prstGeom>
          <a:ln>
            <a:solidFill>
              <a:schemeClr val="tx1"/>
            </a:solidFill>
          </a:ln>
        </p:spPr>
      </p:pic>
    </p:spTree>
    <p:extLst>
      <p:ext uri="{BB962C8B-B14F-4D97-AF65-F5344CB8AC3E}">
        <p14:creationId xmlns:p14="http://schemas.microsoft.com/office/powerpoint/2010/main" val="27671477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6E27C40-104A-4C05-A382-21A40999A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C1D78633-7222-4BD8-9B43-C5A3FE3FB1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42" name="Freeform 5">
              <a:extLst>
                <a:ext uri="{FF2B5EF4-FFF2-40B4-BE49-F238E27FC236}">
                  <a16:creationId xmlns:a16="http://schemas.microsoft.com/office/drawing/2014/main" id="{64A62ED5-69F8-4A9A-959F-BDFA4CB006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43" name="Freeform 9">
              <a:extLst>
                <a:ext uri="{FF2B5EF4-FFF2-40B4-BE49-F238E27FC236}">
                  <a16:creationId xmlns:a16="http://schemas.microsoft.com/office/drawing/2014/main" id="{1E1E0581-3B45-45FA-909D-956C5BA8C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44" name="Freeform 13">
              <a:extLst>
                <a:ext uri="{FF2B5EF4-FFF2-40B4-BE49-F238E27FC236}">
                  <a16:creationId xmlns:a16="http://schemas.microsoft.com/office/drawing/2014/main" id="{05474103-4A93-4198-B2FA-45EC74FD52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sp useBgFill="1">
        <p:nvSpPr>
          <p:cNvPr id="46" name="Freeform: Shape 45">
            <a:extLst>
              <a:ext uri="{FF2B5EF4-FFF2-40B4-BE49-F238E27FC236}">
                <a16:creationId xmlns:a16="http://schemas.microsoft.com/office/drawing/2014/main" id="{2A0F9152-48E3-49B1-872D-898BCB713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6" y="643466"/>
            <a:ext cx="10905066" cy="5571066"/>
          </a:xfrm>
          <a:custGeom>
            <a:avLst/>
            <a:gdLst>
              <a:gd name="connsiteX0" fmla="*/ 317500 w 10905066"/>
              <a:gd name="connsiteY0" fmla="*/ 0 h 5571066"/>
              <a:gd name="connsiteX1" fmla="*/ 6969125 w 10905066"/>
              <a:gd name="connsiteY1" fmla="*/ 0 h 5571066"/>
              <a:gd name="connsiteX2" fmla="*/ 6969127 w 10905066"/>
              <a:gd name="connsiteY2" fmla="*/ 0 h 5571066"/>
              <a:gd name="connsiteX3" fmla="*/ 10587566 w 10905066"/>
              <a:gd name="connsiteY3" fmla="*/ 0 h 5571066"/>
              <a:gd name="connsiteX4" fmla="*/ 10651066 w 10905066"/>
              <a:gd name="connsiteY4" fmla="*/ 6350 h 5571066"/>
              <a:gd name="connsiteX5" fmla="*/ 10711391 w 10905066"/>
              <a:gd name="connsiteY5" fmla="*/ 23813 h 5571066"/>
              <a:gd name="connsiteX6" fmla="*/ 10763779 w 10905066"/>
              <a:gd name="connsiteY6" fmla="*/ 52388 h 5571066"/>
              <a:gd name="connsiteX7" fmla="*/ 10812991 w 10905066"/>
              <a:gd name="connsiteY7" fmla="*/ 93663 h 5571066"/>
              <a:gd name="connsiteX8" fmla="*/ 10849503 w 10905066"/>
              <a:gd name="connsiteY8" fmla="*/ 139700 h 5571066"/>
              <a:gd name="connsiteX9" fmla="*/ 10881253 w 10905066"/>
              <a:gd name="connsiteY9" fmla="*/ 195263 h 5571066"/>
              <a:gd name="connsiteX10" fmla="*/ 10898716 w 10905066"/>
              <a:gd name="connsiteY10" fmla="*/ 254000 h 5571066"/>
              <a:gd name="connsiteX11" fmla="*/ 10905066 w 10905066"/>
              <a:gd name="connsiteY11" fmla="*/ 319088 h 5571066"/>
              <a:gd name="connsiteX12" fmla="*/ 10905066 w 10905066"/>
              <a:gd name="connsiteY12" fmla="*/ 1556279 h 5571066"/>
              <a:gd name="connsiteX13" fmla="*/ 10905066 w 10905066"/>
              <a:gd name="connsiteY13" fmla="*/ 4014788 h 5571066"/>
              <a:gd name="connsiteX14" fmla="*/ 10905066 w 10905066"/>
              <a:gd name="connsiteY14" fmla="*/ 5251979 h 5571066"/>
              <a:gd name="connsiteX15" fmla="*/ 10898716 w 10905066"/>
              <a:gd name="connsiteY15" fmla="*/ 5317066 h 5571066"/>
              <a:gd name="connsiteX16" fmla="*/ 10881253 w 10905066"/>
              <a:gd name="connsiteY16" fmla="*/ 5375804 h 5571066"/>
              <a:gd name="connsiteX17" fmla="*/ 10849503 w 10905066"/>
              <a:gd name="connsiteY17" fmla="*/ 5431366 h 5571066"/>
              <a:gd name="connsiteX18" fmla="*/ 10812991 w 10905066"/>
              <a:gd name="connsiteY18" fmla="*/ 5478991 h 5571066"/>
              <a:gd name="connsiteX19" fmla="*/ 10763779 w 10905066"/>
              <a:gd name="connsiteY19" fmla="*/ 5518679 h 5571066"/>
              <a:gd name="connsiteX20" fmla="*/ 10711391 w 10905066"/>
              <a:gd name="connsiteY20" fmla="*/ 5547254 h 5571066"/>
              <a:gd name="connsiteX21" fmla="*/ 10651066 w 10905066"/>
              <a:gd name="connsiteY21" fmla="*/ 5564716 h 5571066"/>
              <a:gd name="connsiteX22" fmla="*/ 10587566 w 10905066"/>
              <a:gd name="connsiteY22" fmla="*/ 5571066 h 5571066"/>
              <a:gd name="connsiteX23" fmla="*/ 6969125 w 10905066"/>
              <a:gd name="connsiteY23" fmla="*/ 5571066 h 5571066"/>
              <a:gd name="connsiteX24" fmla="*/ 3935941 w 10905066"/>
              <a:gd name="connsiteY24" fmla="*/ 5571066 h 5571066"/>
              <a:gd name="connsiteX25" fmla="*/ 317500 w 10905066"/>
              <a:gd name="connsiteY25" fmla="*/ 5571066 h 5571066"/>
              <a:gd name="connsiteX26" fmla="*/ 254000 w 10905066"/>
              <a:gd name="connsiteY26" fmla="*/ 5564716 h 5571066"/>
              <a:gd name="connsiteX27" fmla="*/ 193675 w 10905066"/>
              <a:gd name="connsiteY27" fmla="*/ 5547254 h 5571066"/>
              <a:gd name="connsiteX28" fmla="*/ 141288 w 10905066"/>
              <a:gd name="connsiteY28" fmla="*/ 5518679 h 5571066"/>
              <a:gd name="connsiteX29" fmla="*/ 92075 w 10905066"/>
              <a:gd name="connsiteY29" fmla="*/ 5478991 h 5571066"/>
              <a:gd name="connsiteX30" fmla="*/ 55563 w 10905066"/>
              <a:gd name="connsiteY30" fmla="*/ 5431366 h 5571066"/>
              <a:gd name="connsiteX31" fmla="*/ 23813 w 10905066"/>
              <a:gd name="connsiteY31" fmla="*/ 5375804 h 5571066"/>
              <a:gd name="connsiteX32" fmla="*/ 6350 w 10905066"/>
              <a:gd name="connsiteY32" fmla="*/ 5317066 h 5571066"/>
              <a:gd name="connsiteX33" fmla="*/ 0 w 10905066"/>
              <a:gd name="connsiteY33" fmla="*/ 5251979 h 5571066"/>
              <a:gd name="connsiteX34" fmla="*/ 0 w 10905066"/>
              <a:gd name="connsiteY34" fmla="*/ 4014789 h 5571066"/>
              <a:gd name="connsiteX35" fmla="*/ 0 w 10905066"/>
              <a:gd name="connsiteY35" fmla="*/ 4014788 h 5571066"/>
              <a:gd name="connsiteX36" fmla="*/ 0 w 10905066"/>
              <a:gd name="connsiteY36" fmla="*/ 319088 h 5571066"/>
              <a:gd name="connsiteX37" fmla="*/ 6350 w 10905066"/>
              <a:gd name="connsiteY37" fmla="*/ 254000 h 5571066"/>
              <a:gd name="connsiteX38" fmla="*/ 23813 w 10905066"/>
              <a:gd name="connsiteY38" fmla="*/ 195263 h 5571066"/>
              <a:gd name="connsiteX39" fmla="*/ 55563 w 10905066"/>
              <a:gd name="connsiteY39" fmla="*/ 139700 h 5571066"/>
              <a:gd name="connsiteX40" fmla="*/ 92075 w 10905066"/>
              <a:gd name="connsiteY40" fmla="*/ 93663 h 5571066"/>
              <a:gd name="connsiteX41" fmla="*/ 141288 w 10905066"/>
              <a:gd name="connsiteY41" fmla="*/ 52388 h 5571066"/>
              <a:gd name="connsiteX42" fmla="*/ 193675 w 10905066"/>
              <a:gd name="connsiteY42" fmla="*/ 23813 h 5571066"/>
              <a:gd name="connsiteX43" fmla="*/ 254000 w 10905066"/>
              <a:gd name="connsiteY43" fmla="*/ 635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905066" h="5571066">
                <a:moveTo>
                  <a:pt x="317500" y="0"/>
                </a:moveTo>
                <a:lnTo>
                  <a:pt x="6969125" y="0"/>
                </a:lnTo>
                <a:lnTo>
                  <a:pt x="6969127" y="0"/>
                </a:lnTo>
                <a:lnTo>
                  <a:pt x="10587566" y="0"/>
                </a:lnTo>
                <a:lnTo>
                  <a:pt x="10651066" y="6350"/>
                </a:lnTo>
                <a:lnTo>
                  <a:pt x="10711391" y="23813"/>
                </a:lnTo>
                <a:lnTo>
                  <a:pt x="10763779" y="52388"/>
                </a:lnTo>
                <a:lnTo>
                  <a:pt x="10812991" y="93663"/>
                </a:lnTo>
                <a:lnTo>
                  <a:pt x="10849503" y="139700"/>
                </a:lnTo>
                <a:lnTo>
                  <a:pt x="10881253" y="195263"/>
                </a:lnTo>
                <a:lnTo>
                  <a:pt x="10898716" y="254000"/>
                </a:lnTo>
                <a:lnTo>
                  <a:pt x="10905066" y="319088"/>
                </a:lnTo>
                <a:lnTo>
                  <a:pt x="10905066" y="1556279"/>
                </a:lnTo>
                <a:lnTo>
                  <a:pt x="10905066" y="4014788"/>
                </a:lnTo>
                <a:lnTo>
                  <a:pt x="10905066" y="5251979"/>
                </a:lnTo>
                <a:lnTo>
                  <a:pt x="10898716" y="5317066"/>
                </a:lnTo>
                <a:lnTo>
                  <a:pt x="10881253" y="5375804"/>
                </a:lnTo>
                <a:lnTo>
                  <a:pt x="10849503" y="5431366"/>
                </a:lnTo>
                <a:lnTo>
                  <a:pt x="10812991" y="5478991"/>
                </a:lnTo>
                <a:lnTo>
                  <a:pt x="10763779" y="5518679"/>
                </a:lnTo>
                <a:lnTo>
                  <a:pt x="10711391" y="5547254"/>
                </a:lnTo>
                <a:lnTo>
                  <a:pt x="10651066" y="5564716"/>
                </a:lnTo>
                <a:lnTo>
                  <a:pt x="10587566" y="5571066"/>
                </a:lnTo>
                <a:lnTo>
                  <a:pt x="6969125" y="5571066"/>
                </a:lnTo>
                <a:lnTo>
                  <a:pt x="3935941" y="5571066"/>
                </a:lnTo>
                <a:lnTo>
                  <a:pt x="317500" y="5571066"/>
                </a:lnTo>
                <a:lnTo>
                  <a:pt x="254000" y="5564716"/>
                </a:lnTo>
                <a:lnTo>
                  <a:pt x="193675" y="5547254"/>
                </a:lnTo>
                <a:lnTo>
                  <a:pt x="141288" y="5518679"/>
                </a:lnTo>
                <a:lnTo>
                  <a:pt x="92075" y="5478991"/>
                </a:lnTo>
                <a:lnTo>
                  <a:pt x="55563" y="5431366"/>
                </a:lnTo>
                <a:lnTo>
                  <a:pt x="23813" y="5375804"/>
                </a:lnTo>
                <a:lnTo>
                  <a:pt x="6350" y="5317066"/>
                </a:lnTo>
                <a:lnTo>
                  <a:pt x="0" y="5251979"/>
                </a:lnTo>
                <a:lnTo>
                  <a:pt x="0" y="4014789"/>
                </a:lnTo>
                <a:lnTo>
                  <a:pt x="0" y="4014788"/>
                </a:lnTo>
                <a:lnTo>
                  <a:pt x="0" y="319088"/>
                </a:lnTo>
                <a:lnTo>
                  <a:pt x="6350" y="254000"/>
                </a:lnTo>
                <a:lnTo>
                  <a:pt x="23813" y="195263"/>
                </a:lnTo>
                <a:lnTo>
                  <a:pt x="55563" y="139700"/>
                </a:lnTo>
                <a:lnTo>
                  <a:pt x="92075" y="93663"/>
                </a:lnTo>
                <a:lnTo>
                  <a:pt x="141288" y="52388"/>
                </a:lnTo>
                <a:lnTo>
                  <a:pt x="193675" y="23813"/>
                </a:lnTo>
                <a:lnTo>
                  <a:pt x="254000" y="6350"/>
                </a:lnTo>
                <a:close/>
              </a:path>
            </a:pathLst>
          </a:custGeom>
          <a:ln w="0">
            <a:noFill/>
            <a:prstDash val="solid"/>
            <a:round/>
            <a:headEnd/>
            <a:tailEnd/>
          </a:ln>
        </p:spPr>
      </p:sp>
      <p:sp>
        <p:nvSpPr>
          <p:cNvPr id="48" name="Rectangle: Rounded Corners 47">
            <a:extLst>
              <a:ext uri="{FF2B5EF4-FFF2-40B4-BE49-F238E27FC236}">
                <a16:creationId xmlns:a16="http://schemas.microsoft.com/office/drawing/2014/main" id="{23489F6D-90F9-4863-AC28-04E23B84E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990" y="845990"/>
            <a:ext cx="10486868" cy="5166017"/>
          </a:xfrm>
          <a:prstGeom prst="roundRect">
            <a:avLst>
              <a:gd name="adj" fmla="val 3173"/>
            </a:avLst>
          </a:prstGeom>
          <a:noFill/>
          <a:ln w="444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23A8A-47FD-4BFE-B43B-5621E62240F9}"/>
              </a:ext>
            </a:extLst>
          </p:cNvPr>
          <p:cNvSpPr>
            <a:spLocks noGrp="1"/>
          </p:cNvSpPr>
          <p:nvPr>
            <p:ph type="title"/>
          </p:nvPr>
        </p:nvSpPr>
        <p:spPr>
          <a:xfrm>
            <a:off x="975512" y="1405014"/>
            <a:ext cx="9486309" cy="1073572"/>
          </a:xfrm>
        </p:spPr>
        <p:txBody>
          <a:bodyPr anchor="ctr">
            <a:normAutofit/>
          </a:bodyPr>
          <a:lstStyle/>
          <a:p>
            <a:pPr marL="0" indent="0">
              <a:buNone/>
            </a:pPr>
            <a:r>
              <a:rPr lang="en-US" sz="3200" dirty="0">
                <a:solidFill>
                  <a:schemeClr val="tx1">
                    <a:lumMod val="85000"/>
                    <a:lumOff val="15000"/>
                  </a:schemeClr>
                </a:solidFill>
                <a:cs typeface="Calibri"/>
              </a:rPr>
              <a:t>Gantt </a:t>
            </a:r>
            <a:br>
              <a:rPr lang="en-US" sz="3200" dirty="0">
                <a:solidFill>
                  <a:schemeClr val="tx1">
                    <a:lumMod val="85000"/>
                    <a:lumOff val="15000"/>
                  </a:schemeClr>
                </a:solidFill>
                <a:cs typeface="Calibri"/>
              </a:rPr>
            </a:br>
            <a:r>
              <a:rPr lang="en-US" sz="3200" dirty="0">
                <a:solidFill>
                  <a:schemeClr val="tx1">
                    <a:lumMod val="85000"/>
                    <a:lumOff val="15000"/>
                  </a:schemeClr>
                </a:solidFill>
                <a:cs typeface="Calibri"/>
              </a:rPr>
              <a:t>Chart</a:t>
            </a:r>
          </a:p>
        </p:txBody>
      </p:sp>
      <p:cxnSp>
        <p:nvCxnSpPr>
          <p:cNvPr id="50" name="Straight Connector 49">
            <a:extLst>
              <a:ext uri="{FF2B5EF4-FFF2-40B4-BE49-F238E27FC236}">
                <a16:creationId xmlns:a16="http://schemas.microsoft.com/office/drawing/2014/main" id="{B3CFF822-5B88-4257-86DB-464E3C755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0200" y="2240822"/>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7907A917-3D7B-4AD1-A8D6-42D1598D7098}"/>
              </a:ext>
            </a:extLst>
          </p:cNvPr>
          <p:cNvPicPr>
            <a:picLocks noChangeAspect="1"/>
          </p:cNvPicPr>
          <p:nvPr/>
        </p:nvPicPr>
        <p:blipFill rotWithShape="1">
          <a:blip r:embed="rId2"/>
          <a:srcRect t="1524" r="1499"/>
          <a:stretch/>
        </p:blipFill>
        <p:spPr>
          <a:xfrm>
            <a:off x="2907017" y="1309036"/>
            <a:ext cx="8253484" cy="4448428"/>
          </a:xfrm>
          <a:prstGeom prst="rect">
            <a:avLst/>
          </a:prstGeom>
          <a:ln>
            <a:solidFill>
              <a:schemeClr val="tx1"/>
            </a:solidFill>
          </a:ln>
        </p:spPr>
      </p:pic>
    </p:spTree>
    <p:extLst>
      <p:ext uri="{BB962C8B-B14F-4D97-AF65-F5344CB8AC3E}">
        <p14:creationId xmlns:p14="http://schemas.microsoft.com/office/powerpoint/2010/main" val="21535045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6E27C40-104A-4C05-A382-21A40999A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C1D78633-7222-4BD8-9B43-C5A3FE3FB1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42" name="Freeform 5">
              <a:extLst>
                <a:ext uri="{FF2B5EF4-FFF2-40B4-BE49-F238E27FC236}">
                  <a16:creationId xmlns:a16="http://schemas.microsoft.com/office/drawing/2014/main" id="{64A62ED5-69F8-4A9A-959F-BDFA4CB006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43" name="Freeform 9">
              <a:extLst>
                <a:ext uri="{FF2B5EF4-FFF2-40B4-BE49-F238E27FC236}">
                  <a16:creationId xmlns:a16="http://schemas.microsoft.com/office/drawing/2014/main" id="{1E1E0581-3B45-45FA-909D-956C5BA8C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44" name="Freeform 13">
              <a:extLst>
                <a:ext uri="{FF2B5EF4-FFF2-40B4-BE49-F238E27FC236}">
                  <a16:creationId xmlns:a16="http://schemas.microsoft.com/office/drawing/2014/main" id="{05474103-4A93-4198-B2FA-45EC74FD52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sp useBgFill="1">
        <p:nvSpPr>
          <p:cNvPr id="46" name="Freeform: Shape 45">
            <a:extLst>
              <a:ext uri="{FF2B5EF4-FFF2-40B4-BE49-F238E27FC236}">
                <a16:creationId xmlns:a16="http://schemas.microsoft.com/office/drawing/2014/main" id="{2A0F9152-48E3-49B1-872D-898BCB713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6" y="643466"/>
            <a:ext cx="10905066" cy="5571066"/>
          </a:xfrm>
          <a:custGeom>
            <a:avLst/>
            <a:gdLst>
              <a:gd name="connsiteX0" fmla="*/ 317500 w 10905066"/>
              <a:gd name="connsiteY0" fmla="*/ 0 h 5571066"/>
              <a:gd name="connsiteX1" fmla="*/ 6969125 w 10905066"/>
              <a:gd name="connsiteY1" fmla="*/ 0 h 5571066"/>
              <a:gd name="connsiteX2" fmla="*/ 6969127 w 10905066"/>
              <a:gd name="connsiteY2" fmla="*/ 0 h 5571066"/>
              <a:gd name="connsiteX3" fmla="*/ 10587566 w 10905066"/>
              <a:gd name="connsiteY3" fmla="*/ 0 h 5571066"/>
              <a:gd name="connsiteX4" fmla="*/ 10651066 w 10905066"/>
              <a:gd name="connsiteY4" fmla="*/ 6350 h 5571066"/>
              <a:gd name="connsiteX5" fmla="*/ 10711391 w 10905066"/>
              <a:gd name="connsiteY5" fmla="*/ 23813 h 5571066"/>
              <a:gd name="connsiteX6" fmla="*/ 10763779 w 10905066"/>
              <a:gd name="connsiteY6" fmla="*/ 52388 h 5571066"/>
              <a:gd name="connsiteX7" fmla="*/ 10812991 w 10905066"/>
              <a:gd name="connsiteY7" fmla="*/ 93663 h 5571066"/>
              <a:gd name="connsiteX8" fmla="*/ 10849503 w 10905066"/>
              <a:gd name="connsiteY8" fmla="*/ 139700 h 5571066"/>
              <a:gd name="connsiteX9" fmla="*/ 10881253 w 10905066"/>
              <a:gd name="connsiteY9" fmla="*/ 195263 h 5571066"/>
              <a:gd name="connsiteX10" fmla="*/ 10898716 w 10905066"/>
              <a:gd name="connsiteY10" fmla="*/ 254000 h 5571066"/>
              <a:gd name="connsiteX11" fmla="*/ 10905066 w 10905066"/>
              <a:gd name="connsiteY11" fmla="*/ 319088 h 5571066"/>
              <a:gd name="connsiteX12" fmla="*/ 10905066 w 10905066"/>
              <a:gd name="connsiteY12" fmla="*/ 1556279 h 5571066"/>
              <a:gd name="connsiteX13" fmla="*/ 10905066 w 10905066"/>
              <a:gd name="connsiteY13" fmla="*/ 4014788 h 5571066"/>
              <a:gd name="connsiteX14" fmla="*/ 10905066 w 10905066"/>
              <a:gd name="connsiteY14" fmla="*/ 5251979 h 5571066"/>
              <a:gd name="connsiteX15" fmla="*/ 10898716 w 10905066"/>
              <a:gd name="connsiteY15" fmla="*/ 5317066 h 5571066"/>
              <a:gd name="connsiteX16" fmla="*/ 10881253 w 10905066"/>
              <a:gd name="connsiteY16" fmla="*/ 5375804 h 5571066"/>
              <a:gd name="connsiteX17" fmla="*/ 10849503 w 10905066"/>
              <a:gd name="connsiteY17" fmla="*/ 5431366 h 5571066"/>
              <a:gd name="connsiteX18" fmla="*/ 10812991 w 10905066"/>
              <a:gd name="connsiteY18" fmla="*/ 5478991 h 5571066"/>
              <a:gd name="connsiteX19" fmla="*/ 10763779 w 10905066"/>
              <a:gd name="connsiteY19" fmla="*/ 5518679 h 5571066"/>
              <a:gd name="connsiteX20" fmla="*/ 10711391 w 10905066"/>
              <a:gd name="connsiteY20" fmla="*/ 5547254 h 5571066"/>
              <a:gd name="connsiteX21" fmla="*/ 10651066 w 10905066"/>
              <a:gd name="connsiteY21" fmla="*/ 5564716 h 5571066"/>
              <a:gd name="connsiteX22" fmla="*/ 10587566 w 10905066"/>
              <a:gd name="connsiteY22" fmla="*/ 5571066 h 5571066"/>
              <a:gd name="connsiteX23" fmla="*/ 6969125 w 10905066"/>
              <a:gd name="connsiteY23" fmla="*/ 5571066 h 5571066"/>
              <a:gd name="connsiteX24" fmla="*/ 3935941 w 10905066"/>
              <a:gd name="connsiteY24" fmla="*/ 5571066 h 5571066"/>
              <a:gd name="connsiteX25" fmla="*/ 317500 w 10905066"/>
              <a:gd name="connsiteY25" fmla="*/ 5571066 h 5571066"/>
              <a:gd name="connsiteX26" fmla="*/ 254000 w 10905066"/>
              <a:gd name="connsiteY26" fmla="*/ 5564716 h 5571066"/>
              <a:gd name="connsiteX27" fmla="*/ 193675 w 10905066"/>
              <a:gd name="connsiteY27" fmla="*/ 5547254 h 5571066"/>
              <a:gd name="connsiteX28" fmla="*/ 141288 w 10905066"/>
              <a:gd name="connsiteY28" fmla="*/ 5518679 h 5571066"/>
              <a:gd name="connsiteX29" fmla="*/ 92075 w 10905066"/>
              <a:gd name="connsiteY29" fmla="*/ 5478991 h 5571066"/>
              <a:gd name="connsiteX30" fmla="*/ 55563 w 10905066"/>
              <a:gd name="connsiteY30" fmla="*/ 5431366 h 5571066"/>
              <a:gd name="connsiteX31" fmla="*/ 23813 w 10905066"/>
              <a:gd name="connsiteY31" fmla="*/ 5375804 h 5571066"/>
              <a:gd name="connsiteX32" fmla="*/ 6350 w 10905066"/>
              <a:gd name="connsiteY32" fmla="*/ 5317066 h 5571066"/>
              <a:gd name="connsiteX33" fmla="*/ 0 w 10905066"/>
              <a:gd name="connsiteY33" fmla="*/ 5251979 h 5571066"/>
              <a:gd name="connsiteX34" fmla="*/ 0 w 10905066"/>
              <a:gd name="connsiteY34" fmla="*/ 4014789 h 5571066"/>
              <a:gd name="connsiteX35" fmla="*/ 0 w 10905066"/>
              <a:gd name="connsiteY35" fmla="*/ 4014788 h 5571066"/>
              <a:gd name="connsiteX36" fmla="*/ 0 w 10905066"/>
              <a:gd name="connsiteY36" fmla="*/ 319088 h 5571066"/>
              <a:gd name="connsiteX37" fmla="*/ 6350 w 10905066"/>
              <a:gd name="connsiteY37" fmla="*/ 254000 h 5571066"/>
              <a:gd name="connsiteX38" fmla="*/ 23813 w 10905066"/>
              <a:gd name="connsiteY38" fmla="*/ 195263 h 5571066"/>
              <a:gd name="connsiteX39" fmla="*/ 55563 w 10905066"/>
              <a:gd name="connsiteY39" fmla="*/ 139700 h 5571066"/>
              <a:gd name="connsiteX40" fmla="*/ 92075 w 10905066"/>
              <a:gd name="connsiteY40" fmla="*/ 93663 h 5571066"/>
              <a:gd name="connsiteX41" fmla="*/ 141288 w 10905066"/>
              <a:gd name="connsiteY41" fmla="*/ 52388 h 5571066"/>
              <a:gd name="connsiteX42" fmla="*/ 193675 w 10905066"/>
              <a:gd name="connsiteY42" fmla="*/ 23813 h 5571066"/>
              <a:gd name="connsiteX43" fmla="*/ 254000 w 10905066"/>
              <a:gd name="connsiteY43" fmla="*/ 635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905066" h="5571066">
                <a:moveTo>
                  <a:pt x="317500" y="0"/>
                </a:moveTo>
                <a:lnTo>
                  <a:pt x="6969125" y="0"/>
                </a:lnTo>
                <a:lnTo>
                  <a:pt x="6969127" y="0"/>
                </a:lnTo>
                <a:lnTo>
                  <a:pt x="10587566" y="0"/>
                </a:lnTo>
                <a:lnTo>
                  <a:pt x="10651066" y="6350"/>
                </a:lnTo>
                <a:lnTo>
                  <a:pt x="10711391" y="23813"/>
                </a:lnTo>
                <a:lnTo>
                  <a:pt x="10763779" y="52388"/>
                </a:lnTo>
                <a:lnTo>
                  <a:pt x="10812991" y="93663"/>
                </a:lnTo>
                <a:lnTo>
                  <a:pt x="10849503" y="139700"/>
                </a:lnTo>
                <a:lnTo>
                  <a:pt x="10881253" y="195263"/>
                </a:lnTo>
                <a:lnTo>
                  <a:pt x="10898716" y="254000"/>
                </a:lnTo>
                <a:lnTo>
                  <a:pt x="10905066" y="319088"/>
                </a:lnTo>
                <a:lnTo>
                  <a:pt x="10905066" y="1556279"/>
                </a:lnTo>
                <a:lnTo>
                  <a:pt x="10905066" y="4014788"/>
                </a:lnTo>
                <a:lnTo>
                  <a:pt x="10905066" y="5251979"/>
                </a:lnTo>
                <a:lnTo>
                  <a:pt x="10898716" y="5317066"/>
                </a:lnTo>
                <a:lnTo>
                  <a:pt x="10881253" y="5375804"/>
                </a:lnTo>
                <a:lnTo>
                  <a:pt x="10849503" y="5431366"/>
                </a:lnTo>
                <a:lnTo>
                  <a:pt x="10812991" y="5478991"/>
                </a:lnTo>
                <a:lnTo>
                  <a:pt x="10763779" y="5518679"/>
                </a:lnTo>
                <a:lnTo>
                  <a:pt x="10711391" y="5547254"/>
                </a:lnTo>
                <a:lnTo>
                  <a:pt x="10651066" y="5564716"/>
                </a:lnTo>
                <a:lnTo>
                  <a:pt x="10587566" y="5571066"/>
                </a:lnTo>
                <a:lnTo>
                  <a:pt x="6969125" y="5571066"/>
                </a:lnTo>
                <a:lnTo>
                  <a:pt x="3935941" y="5571066"/>
                </a:lnTo>
                <a:lnTo>
                  <a:pt x="317500" y="5571066"/>
                </a:lnTo>
                <a:lnTo>
                  <a:pt x="254000" y="5564716"/>
                </a:lnTo>
                <a:lnTo>
                  <a:pt x="193675" y="5547254"/>
                </a:lnTo>
                <a:lnTo>
                  <a:pt x="141288" y="5518679"/>
                </a:lnTo>
                <a:lnTo>
                  <a:pt x="92075" y="5478991"/>
                </a:lnTo>
                <a:lnTo>
                  <a:pt x="55563" y="5431366"/>
                </a:lnTo>
                <a:lnTo>
                  <a:pt x="23813" y="5375804"/>
                </a:lnTo>
                <a:lnTo>
                  <a:pt x="6350" y="5317066"/>
                </a:lnTo>
                <a:lnTo>
                  <a:pt x="0" y="5251979"/>
                </a:lnTo>
                <a:lnTo>
                  <a:pt x="0" y="4014789"/>
                </a:lnTo>
                <a:lnTo>
                  <a:pt x="0" y="4014788"/>
                </a:lnTo>
                <a:lnTo>
                  <a:pt x="0" y="319088"/>
                </a:lnTo>
                <a:lnTo>
                  <a:pt x="6350" y="254000"/>
                </a:lnTo>
                <a:lnTo>
                  <a:pt x="23813" y="195263"/>
                </a:lnTo>
                <a:lnTo>
                  <a:pt x="55563" y="139700"/>
                </a:lnTo>
                <a:lnTo>
                  <a:pt x="92075" y="93663"/>
                </a:lnTo>
                <a:lnTo>
                  <a:pt x="141288" y="52388"/>
                </a:lnTo>
                <a:lnTo>
                  <a:pt x="193675" y="23813"/>
                </a:lnTo>
                <a:lnTo>
                  <a:pt x="254000" y="6350"/>
                </a:lnTo>
                <a:close/>
              </a:path>
            </a:pathLst>
          </a:custGeom>
          <a:ln w="0">
            <a:noFill/>
            <a:prstDash val="solid"/>
            <a:round/>
            <a:headEnd/>
            <a:tailEnd/>
          </a:ln>
        </p:spPr>
      </p:sp>
      <p:sp>
        <p:nvSpPr>
          <p:cNvPr id="48" name="Rectangle: Rounded Corners 47">
            <a:extLst>
              <a:ext uri="{FF2B5EF4-FFF2-40B4-BE49-F238E27FC236}">
                <a16:creationId xmlns:a16="http://schemas.microsoft.com/office/drawing/2014/main" id="{23489F6D-90F9-4863-AC28-04E23B84E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990" y="845990"/>
            <a:ext cx="10486868" cy="5166017"/>
          </a:xfrm>
          <a:prstGeom prst="roundRect">
            <a:avLst>
              <a:gd name="adj" fmla="val 3173"/>
            </a:avLst>
          </a:prstGeom>
          <a:noFill/>
          <a:ln w="444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23A8A-47FD-4BFE-B43B-5621E62240F9}"/>
              </a:ext>
            </a:extLst>
          </p:cNvPr>
          <p:cNvSpPr>
            <a:spLocks noGrp="1"/>
          </p:cNvSpPr>
          <p:nvPr>
            <p:ph type="title"/>
          </p:nvPr>
        </p:nvSpPr>
        <p:spPr>
          <a:xfrm>
            <a:off x="1129516" y="2240822"/>
            <a:ext cx="9486309" cy="2157921"/>
          </a:xfrm>
        </p:spPr>
        <p:txBody>
          <a:bodyPr anchor="ctr">
            <a:normAutofit fontScale="90000"/>
          </a:bodyPr>
          <a:lstStyle/>
          <a:p>
            <a:pPr marL="0" indent="0">
              <a:buNone/>
            </a:pPr>
            <a:r>
              <a:rPr lang="en-US" sz="3200" dirty="0">
                <a:solidFill>
                  <a:schemeClr val="tx1">
                    <a:lumMod val="85000"/>
                    <a:lumOff val="15000"/>
                  </a:schemeClr>
                </a:solidFill>
                <a:cs typeface="Calibri"/>
              </a:rPr>
              <a:t>Thank You!</a:t>
            </a:r>
            <a:br>
              <a:rPr lang="en-US" sz="3200" dirty="0">
                <a:solidFill>
                  <a:schemeClr val="tx1">
                    <a:lumMod val="85000"/>
                    <a:lumOff val="15000"/>
                  </a:schemeClr>
                </a:solidFill>
                <a:cs typeface="Calibri"/>
              </a:rPr>
            </a:br>
            <a:r>
              <a:rPr lang="en-US" sz="3200" dirty="0">
                <a:solidFill>
                  <a:schemeClr val="tx1">
                    <a:lumMod val="85000"/>
                    <a:lumOff val="15000"/>
                  </a:schemeClr>
                </a:solidFill>
                <a:cs typeface="Calibri"/>
              </a:rPr>
              <a:t>Any Questions?</a:t>
            </a:r>
            <a:br>
              <a:rPr lang="en-US" sz="3200" dirty="0">
                <a:solidFill>
                  <a:schemeClr val="tx1">
                    <a:lumMod val="85000"/>
                    <a:lumOff val="15000"/>
                  </a:schemeClr>
                </a:solidFill>
                <a:cs typeface="Calibri"/>
              </a:rPr>
            </a:br>
            <a:r>
              <a:rPr lang="en-US" sz="3200" dirty="0">
                <a:solidFill>
                  <a:schemeClr val="tx1">
                    <a:lumMod val="85000"/>
                    <a:lumOff val="15000"/>
                  </a:schemeClr>
                </a:solidFill>
                <a:cs typeface="Calibri"/>
              </a:rPr>
              <a:t>You can find us at: rhythmic.feedback@gmail.com</a:t>
            </a:r>
            <a:br>
              <a:rPr lang="en-US" sz="3200" dirty="0">
                <a:solidFill>
                  <a:schemeClr val="tx1">
                    <a:lumMod val="85000"/>
                    <a:lumOff val="15000"/>
                  </a:schemeClr>
                </a:solidFill>
                <a:cs typeface="Calibri"/>
              </a:rPr>
            </a:br>
            <a:endParaRPr lang="en-US" sz="3200" dirty="0">
              <a:solidFill>
                <a:schemeClr val="tx1">
                  <a:lumMod val="85000"/>
                  <a:lumOff val="15000"/>
                </a:schemeClr>
              </a:solidFill>
              <a:cs typeface="Calibri"/>
            </a:endParaRPr>
          </a:p>
        </p:txBody>
      </p:sp>
      <p:cxnSp>
        <p:nvCxnSpPr>
          <p:cNvPr id="50" name="Straight Connector 49">
            <a:extLst>
              <a:ext uri="{FF2B5EF4-FFF2-40B4-BE49-F238E27FC236}">
                <a16:creationId xmlns:a16="http://schemas.microsoft.com/office/drawing/2014/main" id="{B3CFF822-5B88-4257-86DB-464E3C755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0200" y="2240822"/>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7789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6E27C40-104A-4C05-A382-21A40999A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C1D78633-7222-4BD8-9B43-C5A3FE3FB1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42" name="Freeform 5">
              <a:extLst>
                <a:ext uri="{FF2B5EF4-FFF2-40B4-BE49-F238E27FC236}">
                  <a16:creationId xmlns:a16="http://schemas.microsoft.com/office/drawing/2014/main" id="{64A62ED5-69F8-4A9A-959F-BDFA4CB006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43" name="Freeform 9">
              <a:extLst>
                <a:ext uri="{FF2B5EF4-FFF2-40B4-BE49-F238E27FC236}">
                  <a16:creationId xmlns:a16="http://schemas.microsoft.com/office/drawing/2014/main" id="{1E1E0581-3B45-45FA-909D-956C5BA8C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44" name="Freeform 13">
              <a:extLst>
                <a:ext uri="{FF2B5EF4-FFF2-40B4-BE49-F238E27FC236}">
                  <a16:creationId xmlns:a16="http://schemas.microsoft.com/office/drawing/2014/main" id="{05474103-4A93-4198-B2FA-45EC74FD52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sp useBgFill="1">
        <p:nvSpPr>
          <p:cNvPr id="46" name="Freeform: Shape 45">
            <a:extLst>
              <a:ext uri="{FF2B5EF4-FFF2-40B4-BE49-F238E27FC236}">
                <a16:creationId xmlns:a16="http://schemas.microsoft.com/office/drawing/2014/main" id="{2A0F9152-48E3-49B1-872D-898BCB713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6" y="643466"/>
            <a:ext cx="10905066" cy="5571066"/>
          </a:xfrm>
          <a:custGeom>
            <a:avLst/>
            <a:gdLst>
              <a:gd name="connsiteX0" fmla="*/ 317500 w 10905066"/>
              <a:gd name="connsiteY0" fmla="*/ 0 h 5571066"/>
              <a:gd name="connsiteX1" fmla="*/ 6969125 w 10905066"/>
              <a:gd name="connsiteY1" fmla="*/ 0 h 5571066"/>
              <a:gd name="connsiteX2" fmla="*/ 6969127 w 10905066"/>
              <a:gd name="connsiteY2" fmla="*/ 0 h 5571066"/>
              <a:gd name="connsiteX3" fmla="*/ 10587566 w 10905066"/>
              <a:gd name="connsiteY3" fmla="*/ 0 h 5571066"/>
              <a:gd name="connsiteX4" fmla="*/ 10651066 w 10905066"/>
              <a:gd name="connsiteY4" fmla="*/ 6350 h 5571066"/>
              <a:gd name="connsiteX5" fmla="*/ 10711391 w 10905066"/>
              <a:gd name="connsiteY5" fmla="*/ 23813 h 5571066"/>
              <a:gd name="connsiteX6" fmla="*/ 10763779 w 10905066"/>
              <a:gd name="connsiteY6" fmla="*/ 52388 h 5571066"/>
              <a:gd name="connsiteX7" fmla="*/ 10812991 w 10905066"/>
              <a:gd name="connsiteY7" fmla="*/ 93663 h 5571066"/>
              <a:gd name="connsiteX8" fmla="*/ 10849503 w 10905066"/>
              <a:gd name="connsiteY8" fmla="*/ 139700 h 5571066"/>
              <a:gd name="connsiteX9" fmla="*/ 10881253 w 10905066"/>
              <a:gd name="connsiteY9" fmla="*/ 195263 h 5571066"/>
              <a:gd name="connsiteX10" fmla="*/ 10898716 w 10905066"/>
              <a:gd name="connsiteY10" fmla="*/ 254000 h 5571066"/>
              <a:gd name="connsiteX11" fmla="*/ 10905066 w 10905066"/>
              <a:gd name="connsiteY11" fmla="*/ 319088 h 5571066"/>
              <a:gd name="connsiteX12" fmla="*/ 10905066 w 10905066"/>
              <a:gd name="connsiteY12" fmla="*/ 1556279 h 5571066"/>
              <a:gd name="connsiteX13" fmla="*/ 10905066 w 10905066"/>
              <a:gd name="connsiteY13" fmla="*/ 4014788 h 5571066"/>
              <a:gd name="connsiteX14" fmla="*/ 10905066 w 10905066"/>
              <a:gd name="connsiteY14" fmla="*/ 5251979 h 5571066"/>
              <a:gd name="connsiteX15" fmla="*/ 10898716 w 10905066"/>
              <a:gd name="connsiteY15" fmla="*/ 5317066 h 5571066"/>
              <a:gd name="connsiteX16" fmla="*/ 10881253 w 10905066"/>
              <a:gd name="connsiteY16" fmla="*/ 5375804 h 5571066"/>
              <a:gd name="connsiteX17" fmla="*/ 10849503 w 10905066"/>
              <a:gd name="connsiteY17" fmla="*/ 5431366 h 5571066"/>
              <a:gd name="connsiteX18" fmla="*/ 10812991 w 10905066"/>
              <a:gd name="connsiteY18" fmla="*/ 5478991 h 5571066"/>
              <a:gd name="connsiteX19" fmla="*/ 10763779 w 10905066"/>
              <a:gd name="connsiteY19" fmla="*/ 5518679 h 5571066"/>
              <a:gd name="connsiteX20" fmla="*/ 10711391 w 10905066"/>
              <a:gd name="connsiteY20" fmla="*/ 5547254 h 5571066"/>
              <a:gd name="connsiteX21" fmla="*/ 10651066 w 10905066"/>
              <a:gd name="connsiteY21" fmla="*/ 5564716 h 5571066"/>
              <a:gd name="connsiteX22" fmla="*/ 10587566 w 10905066"/>
              <a:gd name="connsiteY22" fmla="*/ 5571066 h 5571066"/>
              <a:gd name="connsiteX23" fmla="*/ 6969125 w 10905066"/>
              <a:gd name="connsiteY23" fmla="*/ 5571066 h 5571066"/>
              <a:gd name="connsiteX24" fmla="*/ 3935941 w 10905066"/>
              <a:gd name="connsiteY24" fmla="*/ 5571066 h 5571066"/>
              <a:gd name="connsiteX25" fmla="*/ 317500 w 10905066"/>
              <a:gd name="connsiteY25" fmla="*/ 5571066 h 5571066"/>
              <a:gd name="connsiteX26" fmla="*/ 254000 w 10905066"/>
              <a:gd name="connsiteY26" fmla="*/ 5564716 h 5571066"/>
              <a:gd name="connsiteX27" fmla="*/ 193675 w 10905066"/>
              <a:gd name="connsiteY27" fmla="*/ 5547254 h 5571066"/>
              <a:gd name="connsiteX28" fmla="*/ 141288 w 10905066"/>
              <a:gd name="connsiteY28" fmla="*/ 5518679 h 5571066"/>
              <a:gd name="connsiteX29" fmla="*/ 92075 w 10905066"/>
              <a:gd name="connsiteY29" fmla="*/ 5478991 h 5571066"/>
              <a:gd name="connsiteX30" fmla="*/ 55563 w 10905066"/>
              <a:gd name="connsiteY30" fmla="*/ 5431366 h 5571066"/>
              <a:gd name="connsiteX31" fmla="*/ 23813 w 10905066"/>
              <a:gd name="connsiteY31" fmla="*/ 5375804 h 5571066"/>
              <a:gd name="connsiteX32" fmla="*/ 6350 w 10905066"/>
              <a:gd name="connsiteY32" fmla="*/ 5317066 h 5571066"/>
              <a:gd name="connsiteX33" fmla="*/ 0 w 10905066"/>
              <a:gd name="connsiteY33" fmla="*/ 5251979 h 5571066"/>
              <a:gd name="connsiteX34" fmla="*/ 0 w 10905066"/>
              <a:gd name="connsiteY34" fmla="*/ 4014789 h 5571066"/>
              <a:gd name="connsiteX35" fmla="*/ 0 w 10905066"/>
              <a:gd name="connsiteY35" fmla="*/ 4014788 h 5571066"/>
              <a:gd name="connsiteX36" fmla="*/ 0 w 10905066"/>
              <a:gd name="connsiteY36" fmla="*/ 319088 h 5571066"/>
              <a:gd name="connsiteX37" fmla="*/ 6350 w 10905066"/>
              <a:gd name="connsiteY37" fmla="*/ 254000 h 5571066"/>
              <a:gd name="connsiteX38" fmla="*/ 23813 w 10905066"/>
              <a:gd name="connsiteY38" fmla="*/ 195263 h 5571066"/>
              <a:gd name="connsiteX39" fmla="*/ 55563 w 10905066"/>
              <a:gd name="connsiteY39" fmla="*/ 139700 h 5571066"/>
              <a:gd name="connsiteX40" fmla="*/ 92075 w 10905066"/>
              <a:gd name="connsiteY40" fmla="*/ 93663 h 5571066"/>
              <a:gd name="connsiteX41" fmla="*/ 141288 w 10905066"/>
              <a:gd name="connsiteY41" fmla="*/ 52388 h 5571066"/>
              <a:gd name="connsiteX42" fmla="*/ 193675 w 10905066"/>
              <a:gd name="connsiteY42" fmla="*/ 23813 h 5571066"/>
              <a:gd name="connsiteX43" fmla="*/ 254000 w 10905066"/>
              <a:gd name="connsiteY43" fmla="*/ 635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905066" h="5571066">
                <a:moveTo>
                  <a:pt x="317500" y="0"/>
                </a:moveTo>
                <a:lnTo>
                  <a:pt x="6969125" y="0"/>
                </a:lnTo>
                <a:lnTo>
                  <a:pt x="6969127" y="0"/>
                </a:lnTo>
                <a:lnTo>
                  <a:pt x="10587566" y="0"/>
                </a:lnTo>
                <a:lnTo>
                  <a:pt x="10651066" y="6350"/>
                </a:lnTo>
                <a:lnTo>
                  <a:pt x="10711391" y="23813"/>
                </a:lnTo>
                <a:lnTo>
                  <a:pt x="10763779" y="52388"/>
                </a:lnTo>
                <a:lnTo>
                  <a:pt x="10812991" y="93663"/>
                </a:lnTo>
                <a:lnTo>
                  <a:pt x="10849503" y="139700"/>
                </a:lnTo>
                <a:lnTo>
                  <a:pt x="10881253" y="195263"/>
                </a:lnTo>
                <a:lnTo>
                  <a:pt x="10898716" y="254000"/>
                </a:lnTo>
                <a:lnTo>
                  <a:pt x="10905066" y="319088"/>
                </a:lnTo>
                <a:lnTo>
                  <a:pt x="10905066" y="1556279"/>
                </a:lnTo>
                <a:lnTo>
                  <a:pt x="10905066" y="4014788"/>
                </a:lnTo>
                <a:lnTo>
                  <a:pt x="10905066" y="5251979"/>
                </a:lnTo>
                <a:lnTo>
                  <a:pt x="10898716" y="5317066"/>
                </a:lnTo>
                <a:lnTo>
                  <a:pt x="10881253" y="5375804"/>
                </a:lnTo>
                <a:lnTo>
                  <a:pt x="10849503" y="5431366"/>
                </a:lnTo>
                <a:lnTo>
                  <a:pt x="10812991" y="5478991"/>
                </a:lnTo>
                <a:lnTo>
                  <a:pt x="10763779" y="5518679"/>
                </a:lnTo>
                <a:lnTo>
                  <a:pt x="10711391" y="5547254"/>
                </a:lnTo>
                <a:lnTo>
                  <a:pt x="10651066" y="5564716"/>
                </a:lnTo>
                <a:lnTo>
                  <a:pt x="10587566" y="5571066"/>
                </a:lnTo>
                <a:lnTo>
                  <a:pt x="6969125" y="5571066"/>
                </a:lnTo>
                <a:lnTo>
                  <a:pt x="3935941" y="5571066"/>
                </a:lnTo>
                <a:lnTo>
                  <a:pt x="317500" y="5571066"/>
                </a:lnTo>
                <a:lnTo>
                  <a:pt x="254000" y="5564716"/>
                </a:lnTo>
                <a:lnTo>
                  <a:pt x="193675" y="5547254"/>
                </a:lnTo>
                <a:lnTo>
                  <a:pt x="141288" y="5518679"/>
                </a:lnTo>
                <a:lnTo>
                  <a:pt x="92075" y="5478991"/>
                </a:lnTo>
                <a:lnTo>
                  <a:pt x="55563" y="5431366"/>
                </a:lnTo>
                <a:lnTo>
                  <a:pt x="23813" y="5375804"/>
                </a:lnTo>
                <a:lnTo>
                  <a:pt x="6350" y="5317066"/>
                </a:lnTo>
                <a:lnTo>
                  <a:pt x="0" y="5251979"/>
                </a:lnTo>
                <a:lnTo>
                  <a:pt x="0" y="4014789"/>
                </a:lnTo>
                <a:lnTo>
                  <a:pt x="0" y="4014788"/>
                </a:lnTo>
                <a:lnTo>
                  <a:pt x="0" y="319088"/>
                </a:lnTo>
                <a:lnTo>
                  <a:pt x="6350" y="254000"/>
                </a:lnTo>
                <a:lnTo>
                  <a:pt x="23813" y="195263"/>
                </a:lnTo>
                <a:lnTo>
                  <a:pt x="55563" y="139700"/>
                </a:lnTo>
                <a:lnTo>
                  <a:pt x="92075" y="93663"/>
                </a:lnTo>
                <a:lnTo>
                  <a:pt x="141288" y="52388"/>
                </a:lnTo>
                <a:lnTo>
                  <a:pt x="193675" y="23813"/>
                </a:lnTo>
                <a:lnTo>
                  <a:pt x="254000" y="6350"/>
                </a:lnTo>
                <a:close/>
              </a:path>
            </a:pathLst>
          </a:custGeom>
          <a:ln w="0">
            <a:noFill/>
            <a:prstDash val="solid"/>
            <a:round/>
            <a:headEnd/>
            <a:tailEnd/>
          </a:ln>
        </p:spPr>
      </p:sp>
      <p:sp>
        <p:nvSpPr>
          <p:cNvPr id="48" name="Rectangle: Rounded Corners 47">
            <a:extLst>
              <a:ext uri="{FF2B5EF4-FFF2-40B4-BE49-F238E27FC236}">
                <a16:creationId xmlns:a16="http://schemas.microsoft.com/office/drawing/2014/main" id="{23489F6D-90F9-4863-AC28-04E23B84E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990" y="845990"/>
            <a:ext cx="10486868" cy="5166017"/>
          </a:xfrm>
          <a:prstGeom prst="roundRect">
            <a:avLst>
              <a:gd name="adj" fmla="val 3173"/>
            </a:avLst>
          </a:prstGeom>
          <a:noFill/>
          <a:ln w="444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23A8A-47FD-4BFE-B43B-5621E62240F9}"/>
              </a:ext>
            </a:extLst>
          </p:cNvPr>
          <p:cNvSpPr>
            <a:spLocks noGrp="1"/>
          </p:cNvSpPr>
          <p:nvPr>
            <p:ph type="title"/>
          </p:nvPr>
        </p:nvSpPr>
        <p:spPr>
          <a:xfrm>
            <a:off x="1352846" y="1055489"/>
            <a:ext cx="9486309" cy="1073572"/>
          </a:xfrm>
        </p:spPr>
        <p:txBody>
          <a:bodyPr anchor="ctr">
            <a:normAutofit/>
          </a:bodyPr>
          <a:lstStyle/>
          <a:p>
            <a:pPr algn="ctr"/>
            <a:r>
              <a:rPr lang="en-US" sz="3600" dirty="0"/>
              <a:t>Introduction</a:t>
            </a:r>
          </a:p>
        </p:txBody>
      </p:sp>
      <p:cxnSp>
        <p:nvCxnSpPr>
          <p:cNvPr id="50" name="Straight Connector 49">
            <a:extLst>
              <a:ext uri="{FF2B5EF4-FFF2-40B4-BE49-F238E27FC236}">
                <a16:creationId xmlns:a16="http://schemas.microsoft.com/office/drawing/2014/main" id="{B3CFF822-5B88-4257-86DB-464E3C755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0200" y="2240822"/>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4" name="Content Placeholder 2">
            <a:extLst>
              <a:ext uri="{FF2B5EF4-FFF2-40B4-BE49-F238E27FC236}">
                <a16:creationId xmlns:a16="http://schemas.microsoft.com/office/drawing/2014/main" id="{E27B6076-C893-4682-81CC-FE42A4220318}"/>
              </a:ext>
            </a:extLst>
          </p:cNvPr>
          <p:cNvSpPr>
            <a:spLocks noGrp="1"/>
          </p:cNvSpPr>
          <p:nvPr>
            <p:ph idx="1"/>
          </p:nvPr>
        </p:nvSpPr>
        <p:spPr>
          <a:xfrm>
            <a:off x="1352846" y="2438400"/>
            <a:ext cx="9486309" cy="3124200"/>
          </a:xfrm>
        </p:spPr>
        <p:txBody>
          <a:bodyPr anchor="ctr">
            <a:normAutofit/>
          </a:bodyPr>
          <a:lstStyle/>
          <a:p>
            <a:pPr algn="just">
              <a:buFont typeface="Arial" panose="020B0604020202020204" pitchFamily="34" charset="0"/>
              <a:buChar char="•"/>
              <a:tabLst>
                <a:tab pos="5420995" algn="l"/>
              </a:tabLst>
            </a:pPr>
            <a:r>
              <a:rPr lang="en-IN" sz="1800" dirty="0">
                <a:effectLst/>
                <a:latin typeface="Times New Roman" panose="02020603050405020304" pitchFamily="18" charset="0"/>
                <a:ea typeface="Times New Roman" panose="02020603050405020304" pitchFamily="18" charset="0"/>
              </a:rPr>
              <a:t>Rhythmic is a music streaming web application. The main objective of the application is to manage and display the details of the songs and their metadata like the artist, album, genre, lyrics. The project is built using open APIs provided by Spotify that are available to users. </a:t>
            </a:r>
          </a:p>
          <a:p>
            <a:pPr algn="just">
              <a:buFont typeface="Arial" panose="020B0604020202020204" pitchFamily="34" charset="0"/>
              <a:buChar char="•"/>
              <a:tabLst>
                <a:tab pos="5420995" algn="l"/>
              </a:tabLst>
            </a:pPr>
            <a:r>
              <a:rPr lang="en-IN" sz="1800" dirty="0">
                <a:effectLst/>
                <a:latin typeface="Times New Roman" panose="02020603050405020304" pitchFamily="18" charset="0"/>
                <a:ea typeface="Times New Roman" panose="02020603050405020304" pitchFamily="18" charset="0"/>
              </a:rPr>
              <a:t>The primary purpose of the project is to search and stream music as well as view the lyrics of the songs being played and also display the top trending songs of the day. The user can also view playlists and libraries.</a:t>
            </a:r>
          </a:p>
          <a:p>
            <a:pPr>
              <a:buFont typeface="Arial" panose="020B0604020202020204" pitchFamily="34" charset="0"/>
              <a:buChar char="•"/>
              <a:tabLst>
                <a:tab pos="5420995" algn="l"/>
              </a:tabLst>
            </a:pPr>
            <a:r>
              <a:rPr lang="en-IN" sz="1800" dirty="0">
                <a:effectLst/>
                <a:latin typeface="Times New Roman" panose="02020603050405020304" pitchFamily="18" charset="0"/>
                <a:ea typeface="Times New Roman" panose="02020603050405020304" pitchFamily="18" charset="0"/>
              </a:rPr>
              <a:t>It is a fully functional web app with over 5000 songs.</a:t>
            </a:r>
          </a:p>
          <a:p>
            <a:pPr>
              <a:buFont typeface="Arial" panose="020B0604020202020204" pitchFamily="34" charset="0"/>
              <a:buChar char="•"/>
              <a:tabLst>
                <a:tab pos="5420995" algn="l"/>
              </a:tabLst>
            </a:pPr>
            <a:r>
              <a:rPr lang="en-IN" sz="1800" dirty="0">
                <a:effectLst/>
                <a:latin typeface="Times New Roman" panose="02020603050405020304" pitchFamily="18" charset="0"/>
                <a:ea typeface="Times New Roman" panose="02020603050405020304" pitchFamily="18" charset="0"/>
              </a:rPr>
              <a:t>The application is secured using Authentication Tokens.</a:t>
            </a:r>
          </a:p>
        </p:txBody>
      </p:sp>
    </p:spTree>
    <p:extLst>
      <p:ext uri="{BB962C8B-B14F-4D97-AF65-F5344CB8AC3E}">
        <p14:creationId xmlns:p14="http://schemas.microsoft.com/office/powerpoint/2010/main" val="33738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6E27C40-104A-4C05-A382-21A40999A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C1D78633-7222-4BD8-9B43-C5A3FE3FB1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42" name="Freeform 5">
              <a:extLst>
                <a:ext uri="{FF2B5EF4-FFF2-40B4-BE49-F238E27FC236}">
                  <a16:creationId xmlns:a16="http://schemas.microsoft.com/office/drawing/2014/main" id="{64A62ED5-69F8-4A9A-959F-BDFA4CB006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43" name="Freeform 9">
              <a:extLst>
                <a:ext uri="{FF2B5EF4-FFF2-40B4-BE49-F238E27FC236}">
                  <a16:creationId xmlns:a16="http://schemas.microsoft.com/office/drawing/2014/main" id="{1E1E0581-3B45-45FA-909D-956C5BA8C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44" name="Freeform 13">
              <a:extLst>
                <a:ext uri="{FF2B5EF4-FFF2-40B4-BE49-F238E27FC236}">
                  <a16:creationId xmlns:a16="http://schemas.microsoft.com/office/drawing/2014/main" id="{05474103-4A93-4198-B2FA-45EC74FD52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sp useBgFill="1">
        <p:nvSpPr>
          <p:cNvPr id="46" name="Freeform: Shape 45">
            <a:extLst>
              <a:ext uri="{FF2B5EF4-FFF2-40B4-BE49-F238E27FC236}">
                <a16:creationId xmlns:a16="http://schemas.microsoft.com/office/drawing/2014/main" id="{2A0F9152-48E3-49B1-872D-898BCB713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6" y="643466"/>
            <a:ext cx="10905066" cy="5571066"/>
          </a:xfrm>
          <a:custGeom>
            <a:avLst/>
            <a:gdLst>
              <a:gd name="connsiteX0" fmla="*/ 317500 w 10905066"/>
              <a:gd name="connsiteY0" fmla="*/ 0 h 5571066"/>
              <a:gd name="connsiteX1" fmla="*/ 6969125 w 10905066"/>
              <a:gd name="connsiteY1" fmla="*/ 0 h 5571066"/>
              <a:gd name="connsiteX2" fmla="*/ 6969127 w 10905066"/>
              <a:gd name="connsiteY2" fmla="*/ 0 h 5571066"/>
              <a:gd name="connsiteX3" fmla="*/ 10587566 w 10905066"/>
              <a:gd name="connsiteY3" fmla="*/ 0 h 5571066"/>
              <a:gd name="connsiteX4" fmla="*/ 10651066 w 10905066"/>
              <a:gd name="connsiteY4" fmla="*/ 6350 h 5571066"/>
              <a:gd name="connsiteX5" fmla="*/ 10711391 w 10905066"/>
              <a:gd name="connsiteY5" fmla="*/ 23813 h 5571066"/>
              <a:gd name="connsiteX6" fmla="*/ 10763779 w 10905066"/>
              <a:gd name="connsiteY6" fmla="*/ 52388 h 5571066"/>
              <a:gd name="connsiteX7" fmla="*/ 10812991 w 10905066"/>
              <a:gd name="connsiteY7" fmla="*/ 93663 h 5571066"/>
              <a:gd name="connsiteX8" fmla="*/ 10849503 w 10905066"/>
              <a:gd name="connsiteY8" fmla="*/ 139700 h 5571066"/>
              <a:gd name="connsiteX9" fmla="*/ 10881253 w 10905066"/>
              <a:gd name="connsiteY9" fmla="*/ 195263 h 5571066"/>
              <a:gd name="connsiteX10" fmla="*/ 10898716 w 10905066"/>
              <a:gd name="connsiteY10" fmla="*/ 254000 h 5571066"/>
              <a:gd name="connsiteX11" fmla="*/ 10905066 w 10905066"/>
              <a:gd name="connsiteY11" fmla="*/ 319088 h 5571066"/>
              <a:gd name="connsiteX12" fmla="*/ 10905066 w 10905066"/>
              <a:gd name="connsiteY12" fmla="*/ 1556279 h 5571066"/>
              <a:gd name="connsiteX13" fmla="*/ 10905066 w 10905066"/>
              <a:gd name="connsiteY13" fmla="*/ 4014788 h 5571066"/>
              <a:gd name="connsiteX14" fmla="*/ 10905066 w 10905066"/>
              <a:gd name="connsiteY14" fmla="*/ 5251979 h 5571066"/>
              <a:gd name="connsiteX15" fmla="*/ 10898716 w 10905066"/>
              <a:gd name="connsiteY15" fmla="*/ 5317066 h 5571066"/>
              <a:gd name="connsiteX16" fmla="*/ 10881253 w 10905066"/>
              <a:gd name="connsiteY16" fmla="*/ 5375804 h 5571066"/>
              <a:gd name="connsiteX17" fmla="*/ 10849503 w 10905066"/>
              <a:gd name="connsiteY17" fmla="*/ 5431366 h 5571066"/>
              <a:gd name="connsiteX18" fmla="*/ 10812991 w 10905066"/>
              <a:gd name="connsiteY18" fmla="*/ 5478991 h 5571066"/>
              <a:gd name="connsiteX19" fmla="*/ 10763779 w 10905066"/>
              <a:gd name="connsiteY19" fmla="*/ 5518679 h 5571066"/>
              <a:gd name="connsiteX20" fmla="*/ 10711391 w 10905066"/>
              <a:gd name="connsiteY20" fmla="*/ 5547254 h 5571066"/>
              <a:gd name="connsiteX21" fmla="*/ 10651066 w 10905066"/>
              <a:gd name="connsiteY21" fmla="*/ 5564716 h 5571066"/>
              <a:gd name="connsiteX22" fmla="*/ 10587566 w 10905066"/>
              <a:gd name="connsiteY22" fmla="*/ 5571066 h 5571066"/>
              <a:gd name="connsiteX23" fmla="*/ 6969125 w 10905066"/>
              <a:gd name="connsiteY23" fmla="*/ 5571066 h 5571066"/>
              <a:gd name="connsiteX24" fmla="*/ 3935941 w 10905066"/>
              <a:gd name="connsiteY24" fmla="*/ 5571066 h 5571066"/>
              <a:gd name="connsiteX25" fmla="*/ 317500 w 10905066"/>
              <a:gd name="connsiteY25" fmla="*/ 5571066 h 5571066"/>
              <a:gd name="connsiteX26" fmla="*/ 254000 w 10905066"/>
              <a:gd name="connsiteY26" fmla="*/ 5564716 h 5571066"/>
              <a:gd name="connsiteX27" fmla="*/ 193675 w 10905066"/>
              <a:gd name="connsiteY27" fmla="*/ 5547254 h 5571066"/>
              <a:gd name="connsiteX28" fmla="*/ 141288 w 10905066"/>
              <a:gd name="connsiteY28" fmla="*/ 5518679 h 5571066"/>
              <a:gd name="connsiteX29" fmla="*/ 92075 w 10905066"/>
              <a:gd name="connsiteY29" fmla="*/ 5478991 h 5571066"/>
              <a:gd name="connsiteX30" fmla="*/ 55563 w 10905066"/>
              <a:gd name="connsiteY30" fmla="*/ 5431366 h 5571066"/>
              <a:gd name="connsiteX31" fmla="*/ 23813 w 10905066"/>
              <a:gd name="connsiteY31" fmla="*/ 5375804 h 5571066"/>
              <a:gd name="connsiteX32" fmla="*/ 6350 w 10905066"/>
              <a:gd name="connsiteY32" fmla="*/ 5317066 h 5571066"/>
              <a:gd name="connsiteX33" fmla="*/ 0 w 10905066"/>
              <a:gd name="connsiteY33" fmla="*/ 5251979 h 5571066"/>
              <a:gd name="connsiteX34" fmla="*/ 0 w 10905066"/>
              <a:gd name="connsiteY34" fmla="*/ 4014789 h 5571066"/>
              <a:gd name="connsiteX35" fmla="*/ 0 w 10905066"/>
              <a:gd name="connsiteY35" fmla="*/ 4014788 h 5571066"/>
              <a:gd name="connsiteX36" fmla="*/ 0 w 10905066"/>
              <a:gd name="connsiteY36" fmla="*/ 319088 h 5571066"/>
              <a:gd name="connsiteX37" fmla="*/ 6350 w 10905066"/>
              <a:gd name="connsiteY37" fmla="*/ 254000 h 5571066"/>
              <a:gd name="connsiteX38" fmla="*/ 23813 w 10905066"/>
              <a:gd name="connsiteY38" fmla="*/ 195263 h 5571066"/>
              <a:gd name="connsiteX39" fmla="*/ 55563 w 10905066"/>
              <a:gd name="connsiteY39" fmla="*/ 139700 h 5571066"/>
              <a:gd name="connsiteX40" fmla="*/ 92075 w 10905066"/>
              <a:gd name="connsiteY40" fmla="*/ 93663 h 5571066"/>
              <a:gd name="connsiteX41" fmla="*/ 141288 w 10905066"/>
              <a:gd name="connsiteY41" fmla="*/ 52388 h 5571066"/>
              <a:gd name="connsiteX42" fmla="*/ 193675 w 10905066"/>
              <a:gd name="connsiteY42" fmla="*/ 23813 h 5571066"/>
              <a:gd name="connsiteX43" fmla="*/ 254000 w 10905066"/>
              <a:gd name="connsiteY43" fmla="*/ 635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905066" h="5571066">
                <a:moveTo>
                  <a:pt x="317500" y="0"/>
                </a:moveTo>
                <a:lnTo>
                  <a:pt x="6969125" y="0"/>
                </a:lnTo>
                <a:lnTo>
                  <a:pt x="6969127" y="0"/>
                </a:lnTo>
                <a:lnTo>
                  <a:pt x="10587566" y="0"/>
                </a:lnTo>
                <a:lnTo>
                  <a:pt x="10651066" y="6350"/>
                </a:lnTo>
                <a:lnTo>
                  <a:pt x="10711391" y="23813"/>
                </a:lnTo>
                <a:lnTo>
                  <a:pt x="10763779" y="52388"/>
                </a:lnTo>
                <a:lnTo>
                  <a:pt x="10812991" y="93663"/>
                </a:lnTo>
                <a:lnTo>
                  <a:pt x="10849503" y="139700"/>
                </a:lnTo>
                <a:lnTo>
                  <a:pt x="10881253" y="195263"/>
                </a:lnTo>
                <a:lnTo>
                  <a:pt x="10898716" y="254000"/>
                </a:lnTo>
                <a:lnTo>
                  <a:pt x="10905066" y="319088"/>
                </a:lnTo>
                <a:lnTo>
                  <a:pt x="10905066" y="1556279"/>
                </a:lnTo>
                <a:lnTo>
                  <a:pt x="10905066" y="4014788"/>
                </a:lnTo>
                <a:lnTo>
                  <a:pt x="10905066" y="5251979"/>
                </a:lnTo>
                <a:lnTo>
                  <a:pt x="10898716" y="5317066"/>
                </a:lnTo>
                <a:lnTo>
                  <a:pt x="10881253" y="5375804"/>
                </a:lnTo>
                <a:lnTo>
                  <a:pt x="10849503" y="5431366"/>
                </a:lnTo>
                <a:lnTo>
                  <a:pt x="10812991" y="5478991"/>
                </a:lnTo>
                <a:lnTo>
                  <a:pt x="10763779" y="5518679"/>
                </a:lnTo>
                <a:lnTo>
                  <a:pt x="10711391" y="5547254"/>
                </a:lnTo>
                <a:lnTo>
                  <a:pt x="10651066" y="5564716"/>
                </a:lnTo>
                <a:lnTo>
                  <a:pt x="10587566" y="5571066"/>
                </a:lnTo>
                <a:lnTo>
                  <a:pt x="6969125" y="5571066"/>
                </a:lnTo>
                <a:lnTo>
                  <a:pt x="3935941" y="5571066"/>
                </a:lnTo>
                <a:lnTo>
                  <a:pt x="317500" y="5571066"/>
                </a:lnTo>
                <a:lnTo>
                  <a:pt x="254000" y="5564716"/>
                </a:lnTo>
                <a:lnTo>
                  <a:pt x="193675" y="5547254"/>
                </a:lnTo>
                <a:lnTo>
                  <a:pt x="141288" y="5518679"/>
                </a:lnTo>
                <a:lnTo>
                  <a:pt x="92075" y="5478991"/>
                </a:lnTo>
                <a:lnTo>
                  <a:pt x="55563" y="5431366"/>
                </a:lnTo>
                <a:lnTo>
                  <a:pt x="23813" y="5375804"/>
                </a:lnTo>
                <a:lnTo>
                  <a:pt x="6350" y="5317066"/>
                </a:lnTo>
                <a:lnTo>
                  <a:pt x="0" y="5251979"/>
                </a:lnTo>
                <a:lnTo>
                  <a:pt x="0" y="4014789"/>
                </a:lnTo>
                <a:lnTo>
                  <a:pt x="0" y="4014788"/>
                </a:lnTo>
                <a:lnTo>
                  <a:pt x="0" y="319088"/>
                </a:lnTo>
                <a:lnTo>
                  <a:pt x="6350" y="254000"/>
                </a:lnTo>
                <a:lnTo>
                  <a:pt x="23813" y="195263"/>
                </a:lnTo>
                <a:lnTo>
                  <a:pt x="55563" y="139700"/>
                </a:lnTo>
                <a:lnTo>
                  <a:pt x="92075" y="93663"/>
                </a:lnTo>
                <a:lnTo>
                  <a:pt x="141288" y="52388"/>
                </a:lnTo>
                <a:lnTo>
                  <a:pt x="193675" y="23813"/>
                </a:lnTo>
                <a:lnTo>
                  <a:pt x="254000" y="6350"/>
                </a:lnTo>
                <a:close/>
              </a:path>
            </a:pathLst>
          </a:custGeom>
          <a:ln w="0">
            <a:noFill/>
            <a:prstDash val="solid"/>
            <a:round/>
            <a:headEnd/>
            <a:tailEnd/>
          </a:ln>
        </p:spPr>
      </p:sp>
      <p:sp>
        <p:nvSpPr>
          <p:cNvPr id="48" name="Rectangle: Rounded Corners 47">
            <a:extLst>
              <a:ext uri="{FF2B5EF4-FFF2-40B4-BE49-F238E27FC236}">
                <a16:creationId xmlns:a16="http://schemas.microsoft.com/office/drawing/2014/main" id="{23489F6D-90F9-4863-AC28-04E23B84E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990" y="845990"/>
            <a:ext cx="10486868" cy="5166017"/>
          </a:xfrm>
          <a:prstGeom prst="roundRect">
            <a:avLst>
              <a:gd name="adj" fmla="val 3173"/>
            </a:avLst>
          </a:prstGeom>
          <a:noFill/>
          <a:ln w="444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23A8A-47FD-4BFE-B43B-5621E62240F9}"/>
              </a:ext>
            </a:extLst>
          </p:cNvPr>
          <p:cNvSpPr>
            <a:spLocks noGrp="1"/>
          </p:cNvSpPr>
          <p:nvPr>
            <p:ph type="title"/>
          </p:nvPr>
        </p:nvSpPr>
        <p:spPr>
          <a:xfrm>
            <a:off x="1352846" y="1055489"/>
            <a:ext cx="9486309" cy="1073572"/>
          </a:xfrm>
        </p:spPr>
        <p:txBody>
          <a:bodyPr anchor="ctr">
            <a:normAutofit/>
          </a:bodyPr>
          <a:lstStyle/>
          <a:p>
            <a:pPr algn="ctr"/>
            <a:r>
              <a:rPr lang="en-US" sz="3600" dirty="0"/>
              <a:t>Problem Statement</a:t>
            </a:r>
          </a:p>
        </p:txBody>
      </p:sp>
      <p:cxnSp>
        <p:nvCxnSpPr>
          <p:cNvPr id="50" name="Straight Connector 49">
            <a:extLst>
              <a:ext uri="{FF2B5EF4-FFF2-40B4-BE49-F238E27FC236}">
                <a16:creationId xmlns:a16="http://schemas.microsoft.com/office/drawing/2014/main" id="{B3CFF822-5B88-4257-86DB-464E3C755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0200" y="2240822"/>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4" name="Content Placeholder 2">
            <a:extLst>
              <a:ext uri="{FF2B5EF4-FFF2-40B4-BE49-F238E27FC236}">
                <a16:creationId xmlns:a16="http://schemas.microsoft.com/office/drawing/2014/main" id="{E27B6076-C893-4682-81CC-FE42A4220318}"/>
              </a:ext>
            </a:extLst>
          </p:cNvPr>
          <p:cNvSpPr>
            <a:spLocks noGrp="1"/>
          </p:cNvSpPr>
          <p:nvPr>
            <p:ph idx="1"/>
          </p:nvPr>
        </p:nvSpPr>
        <p:spPr>
          <a:xfrm>
            <a:off x="1352846" y="2438400"/>
            <a:ext cx="9486309" cy="3124200"/>
          </a:xfrm>
        </p:spPr>
        <p:txBody>
          <a:bodyPr anchor="ctr">
            <a:normAutofit/>
          </a:bodyPr>
          <a:lstStyle/>
          <a:p>
            <a:pPr algn="just">
              <a:buFont typeface="Arial" panose="020B0604020202020204" pitchFamily="34" charset="0"/>
              <a:buChar char="•"/>
              <a:tabLst>
                <a:tab pos="5420995" algn="l"/>
              </a:tabLst>
            </a:pPr>
            <a:r>
              <a:rPr lang="en-IN" sz="1800" dirty="0">
                <a:effectLst/>
                <a:latin typeface="Times New Roman" panose="02020603050405020304" pitchFamily="18" charset="0"/>
                <a:ea typeface="Times New Roman" panose="02020603050405020304" pitchFamily="18" charset="0"/>
              </a:rPr>
              <a:t>Due to the fierce competition between music player applications, many developers tried to add many features, advertisements and content to their respective music player in order to retain their users and attract new users. </a:t>
            </a:r>
          </a:p>
          <a:p>
            <a:pPr algn="just">
              <a:buFont typeface="Arial" panose="020B0604020202020204" pitchFamily="34" charset="0"/>
              <a:buChar char="•"/>
              <a:tabLst>
                <a:tab pos="5420995" algn="l"/>
              </a:tabLst>
            </a:pPr>
            <a:r>
              <a:rPr lang="en-IN" sz="1800" dirty="0">
                <a:effectLst/>
                <a:latin typeface="Times New Roman" panose="02020603050405020304" pitchFamily="18" charset="0"/>
                <a:ea typeface="Times New Roman" panose="02020603050405020304" pitchFamily="18" charset="0"/>
              </a:rPr>
              <a:t>This trend has made it harder for users to get content from their music player, which also means it's harder to filter the content that they want. </a:t>
            </a:r>
          </a:p>
          <a:p>
            <a:pPr algn="just">
              <a:buFont typeface="Arial" panose="020B0604020202020204" pitchFamily="34" charset="0"/>
              <a:buChar char="•"/>
              <a:tabLst>
                <a:tab pos="5420995" algn="l"/>
              </a:tabLst>
            </a:pPr>
            <a:r>
              <a:rPr lang="en-IN" sz="1800" dirty="0">
                <a:effectLst/>
                <a:latin typeface="Times New Roman" panose="02020603050405020304" pitchFamily="18" charset="0"/>
                <a:ea typeface="Times New Roman" panose="02020603050405020304" pitchFamily="18" charset="0"/>
              </a:rPr>
              <a:t>Users tend to feel frustrated and angry if they take a long time to get a reply from the application, also some applications tend to have multiple advertisements frequently. Due to this, users don’t tend to return to the same application, and 48% of users will simply uninstall or stop using the application.</a:t>
            </a:r>
          </a:p>
        </p:txBody>
      </p:sp>
    </p:spTree>
    <p:extLst>
      <p:ext uri="{BB962C8B-B14F-4D97-AF65-F5344CB8AC3E}">
        <p14:creationId xmlns:p14="http://schemas.microsoft.com/office/powerpoint/2010/main" val="3554145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6E27C40-104A-4C05-A382-21A40999A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C1D78633-7222-4BD8-9B43-C5A3FE3FB1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42" name="Freeform 5">
              <a:extLst>
                <a:ext uri="{FF2B5EF4-FFF2-40B4-BE49-F238E27FC236}">
                  <a16:creationId xmlns:a16="http://schemas.microsoft.com/office/drawing/2014/main" id="{64A62ED5-69F8-4A9A-959F-BDFA4CB006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43" name="Freeform 9">
              <a:extLst>
                <a:ext uri="{FF2B5EF4-FFF2-40B4-BE49-F238E27FC236}">
                  <a16:creationId xmlns:a16="http://schemas.microsoft.com/office/drawing/2014/main" id="{1E1E0581-3B45-45FA-909D-956C5BA8C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44" name="Freeform 13">
              <a:extLst>
                <a:ext uri="{FF2B5EF4-FFF2-40B4-BE49-F238E27FC236}">
                  <a16:creationId xmlns:a16="http://schemas.microsoft.com/office/drawing/2014/main" id="{05474103-4A93-4198-B2FA-45EC74FD52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sp useBgFill="1">
        <p:nvSpPr>
          <p:cNvPr id="46" name="Freeform: Shape 45">
            <a:extLst>
              <a:ext uri="{FF2B5EF4-FFF2-40B4-BE49-F238E27FC236}">
                <a16:creationId xmlns:a16="http://schemas.microsoft.com/office/drawing/2014/main" id="{2A0F9152-48E3-49B1-872D-898BCB713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6" y="643466"/>
            <a:ext cx="10905066" cy="5571066"/>
          </a:xfrm>
          <a:custGeom>
            <a:avLst/>
            <a:gdLst>
              <a:gd name="connsiteX0" fmla="*/ 317500 w 10905066"/>
              <a:gd name="connsiteY0" fmla="*/ 0 h 5571066"/>
              <a:gd name="connsiteX1" fmla="*/ 6969125 w 10905066"/>
              <a:gd name="connsiteY1" fmla="*/ 0 h 5571066"/>
              <a:gd name="connsiteX2" fmla="*/ 6969127 w 10905066"/>
              <a:gd name="connsiteY2" fmla="*/ 0 h 5571066"/>
              <a:gd name="connsiteX3" fmla="*/ 10587566 w 10905066"/>
              <a:gd name="connsiteY3" fmla="*/ 0 h 5571066"/>
              <a:gd name="connsiteX4" fmla="*/ 10651066 w 10905066"/>
              <a:gd name="connsiteY4" fmla="*/ 6350 h 5571066"/>
              <a:gd name="connsiteX5" fmla="*/ 10711391 w 10905066"/>
              <a:gd name="connsiteY5" fmla="*/ 23813 h 5571066"/>
              <a:gd name="connsiteX6" fmla="*/ 10763779 w 10905066"/>
              <a:gd name="connsiteY6" fmla="*/ 52388 h 5571066"/>
              <a:gd name="connsiteX7" fmla="*/ 10812991 w 10905066"/>
              <a:gd name="connsiteY7" fmla="*/ 93663 h 5571066"/>
              <a:gd name="connsiteX8" fmla="*/ 10849503 w 10905066"/>
              <a:gd name="connsiteY8" fmla="*/ 139700 h 5571066"/>
              <a:gd name="connsiteX9" fmla="*/ 10881253 w 10905066"/>
              <a:gd name="connsiteY9" fmla="*/ 195263 h 5571066"/>
              <a:gd name="connsiteX10" fmla="*/ 10898716 w 10905066"/>
              <a:gd name="connsiteY10" fmla="*/ 254000 h 5571066"/>
              <a:gd name="connsiteX11" fmla="*/ 10905066 w 10905066"/>
              <a:gd name="connsiteY11" fmla="*/ 319088 h 5571066"/>
              <a:gd name="connsiteX12" fmla="*/ 10905066 w 10905066"/>
              <a:gd name="connsiteY12" fmla="*/ 1556279 h 5571066"/>
              <a:gd name="connsiteX13" fmla="*/ 10905066 w 10905066"/>
              <a:gd name="connsiteY13" fmla="*/ 4014788 h 5571066"/>
              <a:gd name="connsiteX14" fmla="*/ 10905066 w 10905066"/>
              <a:gd name="connsiteY14" fmla="*/ 5251979 h 5571066"/>
              <a:gd name="connsiteX15" fmla="*/ 10898716 w 10905066"/>
              <a:gd name="connsiteY15" fmla="*/ 5317066 h 5571066"/>
              <a:gd name="connsiteX16" fmla="*/ 10881253 w 10905066"/>
              <a:gd name="connsiteY16" fmla="*/ 5375804 h 5571066"/>
              <a:gd name="connsiteX17" fmla="*/ 10849503 w 10905066"/>
              <a:gd name="connsiteY17" fmla="*/ 5431366 h 5571066"/>
              <a:gd name="connsiteX18" fmla="*/ 10812991 w 10905066"/>
              <a:gd name="connsiteY18" fmla="*/ 5478991 h 5571066"/>
              <a:gd name="connsiteX19" fmla="*/ 10763779 w 10905066"/>
              <a:gd name="connsiteY19" fmla="*/ 5518679 h 5571066"/>
              <a:gd name="connsiteX20" fmla="*/ 10711391 w 10905066"/>
              <a:gd name="connsiteY20" fmla="*/ 5547254 h 5571066"/>
              <a:gd name="connsiteX21" fmla="*/ 10651066 w 10905066"/>
              <a:gd name="connsiteY21" fmla="*/ 5564716 h 5571066"/>
              <a:gd name="connsiteX22" fmla="*/ 10587566 w 10905066"/>
              <a:gd name="connsiteY22" fmla="*/ 5571066 h 5571066"/>
              <a:gd name="connsiteX23" fmla="*/ 6969125 w 10905066"/>
              <a:gd name="connsiteY23" fmla="*/ 5571066 h 5571066"/>
              <a:gd name="connsiteX24" fmla="*/ 3935941 w 10905066"/>
              <a:gd name="connsiteY24" fmla="*/ 5571066 h 5571066"/>
              <a:gd name="connsiteX25" fmla="*/ 317500 w 10905066"/>
              <a:gd name="connsiteY25" fmla="*/ 5571066 h 5571066"/>
              <a:gd name="connsiteX26" fmla="*/ 254000 w 10905066"/>
              <a:gd name="connsiteY26" fmla="*/ 5564716 h 5571066"/>
              <a:gd name="connsiteX27" fmla="*/ 193675 w 10905066"/>
              <a:gd name="connsiteY27" fmla="*/ 5547254 h 5571066"/>
              <a:gd name="connsiteX28" fmla="*/ 141288 w 10905066"/>
              <a:gd name="connsiteY28" fmla="*/ 5518679 h 5571066"/>
              <a:gd name="connsiteX29" fmla="*/ 92075 w 10905066"/>
              <a:gd name="connsiteY29" fmla="*/ 5478991 h 5571066"/>
              <a:gd name="connsiteX30" fmla="*/ 55563 w 10905066"/>
              <a:gd name="connsiteY30" fmla="*/ 5431366 h 5571066"/>
              <a:gd name="connsiteX31" fmla="*/ 23813 w 10905066"/>
              <a:gd name="connsiteY31" fmla="*/ 5375804 h 5571066"/>
              <a:gd name="connsiteX32" fmla="*/ 6350 w 10905066"/>
              <a:gd name="connsiteY32" fmla="*/ 5317066 h 5571066"/>
              <a:gd name="connsiteX33" fmla="*/ 0 w 10905066"/>
              <a:gd name="connsiteY33" fmla="*/ 5251979 h 5571066"/>
              <a:gd name="connsiteX34" fmla="*/ 0 w 10905066"/>
              <a:gd name="connsiteY34" fmla="*/ 4014789 h 5571066"/>
              <a:gd name="connsiteX35" fmla="*/ 0 w 10905066"/>
              <a:gd name="connsiteY35" fmla="*/ 4014788 h 5571066"/>
              <a:gd name="connsiteX36" fmla="*/ 0 w 10905066"/>
              <a:gd name="connsiteY36" fmla="*/ 319088 h 5571066"/>
              <a:gd name="connsiteX37" fmla="*/ 6350 w 10905066"/>
              <a:gd name="connsiteY37" fmla="*/ 254000 h 5571066"/>
              <a:gd name="connsiteX38" fmla="*/ 23813 w 10905066"/>
              <a:gd name="connsiteY38" fmla="*/ 195263 h 5571066"/>
              <a:gd name="connsiteX39" fmla="*/ 55563 w 10905066"/>
              <a:gd name="connsiteY39" fmla="*/ 139700 h 5571066"/>
              <a:gd name="connsiteX40" fmla="*/ 92075 w 10905066"/>
              <a:gd name="connsiteY40" fmla="*/ 93663 h 5571066"/>
              <a:gd name="connsiteX41" fmla="*/ 141288 w 10905066"/>
              <a:gd name="connsiteY41" fmla="*/ 52388 h 5571066"/>
              <a:gd name="connsiteX42" fmla="*/ 193675 w 10905066"/>
              <a:gd name="connsiteY42" fmla="*/ 23813 h 5571066"/>
              <a:gd name="connsiteX43" fmla="*/ 254000 w 10905066"/>
              <a:gd name="connsiteY43" fmla="*/ 635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905066" h="5571066">
                <a:moveTo>
                  <a:pt x="317500" y="0"/>
                </a:moveTo>
                <a:lnTo>
                  <a:pt x="6969125" y="0"/>
                </a:lnTo>
                <a:lnTo>
                  <a:pt x="6969127" y="0"/>
                </a:lnTo>
                <a:lnTo>
                  <a:pt x="10587566" y="0"/>
                </a:lnTo>
                <a:lnTo>
                  <a:pt x="10651066" y="6350"/>
                </a:lnTo>
                <a:lnTo>
                  <a:pt x="10711391" y="23813"/>
                </a:lnTo>
                <a:lnTo>
                  <a:pt x="10763779" y="52388"/>
                </a:lnTo>
                <a:lnTo>
                  <a:pt x="10812991" y="93663"/>
                </a:lnTo>
                <a:lnTo>
                  <a:pt x="10849503" y="139700"/>
                </a:lnTo>
                <a:lnTo>
                  <a:pt x="10881253" y="195263"/>
                </a:lnTo>
                <a:lnTo>
                  <a:pt x="10898716" y="254000"/>
                </a:lnTo>
                <a:lnTo>
                  <a:pt x="10905066" y="319088"/>
                </a:lnTo>
                <a:lnTo>
                  <a:pt x="10905066" y="1556279"/>
                </a:lnTo>
                <a:lnTo>
                  <a:pt x="10905066" y="4014788"/>
                </a:lnTo>
                <a:lnTo>
                  <a:pt x="10905066" y="5251979"/>
                </a:lnTo>
                <a:lnTo>
                  <a:pt x="10898716" y="5317066"/>
                </a:lnTo>
                <a:lnTo>
                  <a:pt x="10881253" y="5375804"/>
                </a:lnTo>
                <a:lnTo>
                  <a:pt x="10849503" y="5431366"/>
                </a:lnTo>
                <a:lnTo>
                  <a:pt x="10812991" y="5478991"/>
                </a:lnTo>
                <a:lnTo>
                  <a:pt x="10763779" y="5518679"/>
                </a:lnTo>
                <a:lnTo>
                  <a:pt x="10711391" y="5547254"/>
                </a:lnTo>
                <a:lnTo>
                  <a:pt x="10651066" y="5564716"/>
                </a:lnTo>
                <a:lnTo>
                  <a:pt x="10587566" y="5571066"/>
                </a:lnTo>
                <a:lnTo>
                  <a:pt x="6969125" y="5571066"/>
                </a:lnTo>
                <a:lnTo>
                  <a:pt x="3935941" y="5571066"/>
                </a:lnTo>
                <a:lnTo>
                  <a:pt x="317500" y="5571066"/>
                </a:lnTo>
                <a:lnTo>
                  <a:pt x="254000" y="5564716"/>
                </a:lnTo>
                <a:lnTo>
                  <a:pt x="193675" y="5547254"/>
                </a:lnTo>
                <a:lnTo>
                  <a:pt x="141288" y="5518679"/>
                </a:lnTo>
                <a:lnTo>
                  <a:pt x="92075" y="5478991"/>
                </a:lnTo>
                <a:lnTo>
                  <a:pt x="55563" y="5431366"/>
                </a:lnTo>
                <a:lnTo>
                  <a:pt x="23813" y="5375804"/>
                </a:lnTo>
                <a:lnTo>
                  <a:pt x="6350" y="5317066"/>
                </a:lnTo>
                <a:lnTo>
                  <a:pt x="0" y="5251979"/>
                </a:lnTo>
                <a:lnTo>
                  <a:pt x="0" y="4014789"/>
                </a:lnTo>
                <a:lnTo>
                  <a:pt x="0" y="4014788"/>
                </a:lnTo>
                <a:lnTo>
                  <a:pt x="0" y="319088"/>
                </a:lnTo>
                <a:lnTo>
                  <a:pt x="6350" y="254000"/>
                </a:lnTo>
                <a:lnTo>
                  <a:pt x="23813" y="195263"/>
                </a:lnTo>
                <a:lnTo>
                  <a:pt x="55563" y="139700"/>
                </a:lnTo>
                <a:lnTo>
                  <a:pt x="92075" y="93663"/>
                </a:lnTo>
                <a:lnTo>
                  <a:pt x="141288" y="52388"/>
                </a:lnTo>
                <a:lnTo>
                  <a:pt x="193675" y="23813"/>
                </a:lnTo>
                <a:lnTo>
                  <a:pt x="254000" y="6350"/>
                </a:lnTo>
                <a:close/>
              </a:path>
            </a:pathLst>
          </a:custGeom>
          <a:ln w="0">
            <a:noFill/>
            <a:prstDash val="solid"/>
            <a:round/>
            <a:headEnd/>
            <a:tailEnd/>
          </a:ln>
        </p:spPr>
      </p:sp>
      <p:sp>
        <p:nvSpPr>
          <p:cNvPr id="48" name="Rectangle: Rounded Corners 47">
            <a:extLst>
              <a:ext uri="{FF2B5EF4-FFF2-40B4-BE49-F238E27FC236}">
                <a16:creationId xmlns:a16="http://schemas.microsoft.com/office/drawing/2014/main" id="{23489F6D-90F9-4863-AC28-04E23B84E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990" y="845990"/>
            <a:ext cx="10486868" cy="5166017"/>
          </a:xfrm>
          <a:prstGeom prst="roundRect">
            <a:avLst>
              <a:gd name="adj" fmla="val 3173"/>
            </a:avLst>
          </a:prstGeom>
          <a:noFill/>
          <a:ln w="444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23A8A-47FD-4BFE-B43B-5621E62240F9}"/>
              </a:ext>
            </a:extLst>
          </p:cNvPr>
          <p:cNvSpPr>
            <a:spLocks noGrp="1"/>
          </p:cNvSpPr>
          <p:nvPr>
            <p:ph type="title"/>
          </p:nvPr>
        </p:nvSpPr>
        <p:spPr>
          <a:xfrm>
            <a:off x="1352846" y="1055489"/>
            <a:ext cx="9486309" cy="1073572"/>
          </a:xfrm>
        </p:spPr>
        <p:txBody>
          <a:bodyPr anchor="ctr">
            <a:normAutofit/>
          </a:bodyPr>
          <a:lstStyle/>
          <a:p>
            <a:pPr algn="ctr"/>
            <a:r>
              <a:rPr lang="en-US" sz="3600" kern="1200" dirty="0">
                <a:latin typeface="+mj-lt"/>
                <a:ea typeface="+mj-ea"/>
                <a:cs typeface="+mj-cs"/>
              </a:rPr>
              <a:t>Literature Survey</a:t>
            </a:r>
            <a:endParaRPr lang="en-US" sz="3600" dirty="0"/>
          </a:p>
        </p:txBody>
      </p:sp>
      <p:cxnSp>
        <p:nvCxnSpPr>
          <p:cNvPr id="50" name="Straight Connector 49">
            <a:extLst>
              <a:ext uri="{FF2B5EF4-FFF2-40B4-BE49-F238E27FC236}">
                <a16:creationId xmlns:a16="http://schemas.microsoft.com/office/drawing/2014/main" id="{B3CFF822-5B88-4257-86DB-464E3C755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0200" y="2240822"/>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2" name="Picture 4">
            <a:extLst>
              <a:ext uri="{FF2B5EF4-FFF2-40B4-BE49-F238E27FC236}">
                <a16:creationId xmlns:a16="http://schemas.microsoft.com/office/drawing/2014/main" id="{89610626-626B-4E56-B8B2-01A6C6CFB947}"/>
              </a:ext>
            </a:extLst>
          </p:cNvPr>
          <p:cNvPicPr>
            <a:picLocks noChangeAspect="1"/>
          </p:cNvPicPr>
          <p:nvPr/>
        </p:nvPicPr>
        <p:blipFill>
          <a:blip r:embed="rId2"/>
          <a:stretch>
            <a:fillRect/>
          </a:stretch>
        </p:blipFill>
        <p:spPr>
          <a:xfrm>
            <a:off x="2693050" y="2438401"/>
            <a:ext cx="7105468" cy="3082924"/>
          </a:xfrm>
          <a:prstGeom prst="rect">
            <a:avLst/>
          </a:prstGeom>
        </p:spPr>
      </p:pic>
    </p:spTree>
    <p:extLst>
      <p:ext uri="{BB962C8B-B14F-4D97-AF65-F5344CB8AC3E}">
        <p14:creationId xmlns:p14="http://schemas.microsoft.com/office/powerpoint/2010/main" val="4052755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6E27C40-104A-4C05-A382-21A40999A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C1D78633-7222-4BD8-9B43-C5A3FE3FB1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42" name="Freeform 5">
              <a:extLst>
                <a:ext uri="{FF2B5EF4-FFF2-40B4-BE49-F238E27FC236}">
                  <a16:creationId xmlns:a16="http://schemas.microsoft.com/office/drawing/2014/main" id="{64A62ED5-69F8-4A9A-959F-BDFA4CB006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43" name="Freeform 9">
              <a:extLst>
                <a:ext uri="{FF2B5EF4-FFF2-40B4-BE49-F238E27FC236}">
                  <a16:creationId xmlns:a16="http://schemas.microsoft.com/office/drawing/2014/main" id="{1E1E0581-3B45-45FA-909D-956C5BA8C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44" name="Freeform 13">
              <a:extLst>
                <a:ext uri="{FF2B5EF4-FFF2-40B4-BE49-F238E27FC236}">
                  <a16:creationId xmlns:a16="http://schemas.microsoft.com/office/drawing/2014/main" id="{05474103-4A93-4198-B2FA-45EC74FD52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sp useBgFill="1">
        <p:nvSpPr>
          <p:cNvPr id="46" name="Freeform: Shape 45">
            <a:extLst>
              <a:ext uri="{FF2B5EF4-FFF2-40B4-BE49-F238E27FC236}">
                <a16:creationId xmlns:a16="http://schemas.microsoft.com/office/drawing/2014/main" id="{2A0F9152-48E3-49B1-872D-898BCB713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6" y="643466"/>
            <a:ext cx="10905066" cy="5571066"/>
          </a:xfrm>
          <a:custGeom>
            <a:avLst/>
            <a:gdLst>
              <a:gd name="connsiteX0" fmla="*/ 317500 w 10905066"/>
              <a:gd name="connsiteY0" fmla="*/ 0 h 5571066"/>
              <a:gd name="connsiteX1" fmla="*/ 6969125 w 10905066"/>
              <a:gd name="connsiteY1" fmla="*/ 0 h 5571066"/>
              <a:gd name="connsiteX2" fmla="*/ 6969127 w 10905066"/>
              <a:gd name="connsiteY2" fmla="*/ 0 h 5571066"/>
              <a:gd name="connsiteX3" fmla="*/ 10587566 w 10905066"/>
              <a:gd name="connsiteY3" fmla="*/ 0 h 5571066"/>
              <a:gd name="connsiteX4" fmla="*/ 10651066 w 10905066"/>
              <a:gd name="connsiteY4" fmla="*/ 6350 h 5571066"/>
              <a:gd name="connsiteX5" fmla="*/ 10711391 w 10905066"/>
              <a:gd name="connsiteY5" fmla="*/ 23813 h 5571066"/>
              <a:gd name="connsiteX6" fmla="*/ 10763779 w 10905066"/>
              <a:gd name="connsiteY6" fmla="*/ 52388 h 5571066"/>
              <a:gd name="connsiteX7" fmla="*/ 10812991 w 10905066"/>
              <a:gd name="connsiteY7" fmla="*/ 93663 h 5571066"/>
              <a:gd name="connsiteX8" fmla="*/ 10849503 w 10905066"/>
              <a:gd name="connsiteY8" fmla="*/ 139700 h 5571066"/>
              <a:gd name="connsiteX9" fmla="*/ 10881253 w 10905066"/>
              <a:gd name="connsiteY9" fmla="*/ 195263 h 5571066"/>
              <a:gd name="connsiteX10" fmla="*/ 10898716 w 10905066"/>
              <a:gd name="connsiteY10" fmla="*/ 254000 h 5571066"/>
              <a:gd name="connsiteX11" fmla="*/ 10905066 w 10905066"/>
              <a:gd name="connsiteY11" fmla="*/ 319088 h 5571066"/>
              <a:gd name="connsiteX12" fmla="*/ 10905066 w 10905066"/>
              <a:gd name="connsiteY12" fmla="*/ 1556279 h 5571066"/>
              <a:gd name="connsiteX13" fmla="*/ 10905066 w 10905066"/>
              <a:gd name="connsiteY13" fmla="*/ 4014788 h 5571066"/>
              <a:gd name="connsiteX14" fmla="*/ 10905066 w 10905066"/>
              <a:gd name="connsiteY14" fmla="*/ 5251979 h 5571066"/>
              <a:gd name="connsiteX15" fmla="*/ 10898716 w 10905066"/>
              <a:gd name="connsiteY15" fmla="*/ 5317066 h 5571066"/>
              <a:gd name="connsiteX16" fmla="*/ 10881253 w 10905066"/>
              <a:gd name="connsiteY16" fmla="*/ 5375804 h 5571066"/>
              <a:gd name="connsiteX17" fmla="*/ 10849503 w 10905066"/>
              <a:gd name="connsiteY17" fmla="*/ 5431366 h 5571066"/>
              <a:gd name="connsiteX18" fmla="*/ 10812991 w 10905066"/>
              <a:gd name="connsiteY18" fmla="*/ 5478991 h 5571066"/>
              <a:gd name="connsiteX19" fmla="*/ 10763779 w 10905066"/>
              <a:gd name="connsiteY19" fmla="*/ 5518679 h 5571066"/>
              <a:gd name="connsiteX20" fmla="*/ 10711391 w 10905066"/>
              <a:gd name="connsiteY20" fmla="*/ 5547254 h 5571066"/>
              <a:gd name="connsiteX21" fmla="*/ 10651066 w 10905066"/>
              <a:gd name="connsiteY21" fmla="*/ 5564716 h 5571066"/>
              <a:gd name="connsiteX22" fmla="*/ 10587566 w 10905066"/>
              <a:gd name="connsiteY22" fmla="*/ 5571066 h 5571066"/>
              <a:gd name="connsiteX23" fmla="*/ 6969125 w 10905066"/>
              <a:gd name="connsiteY23" fmla="*/ 5571066 h 5571066"/>
              <a:gd name="connsiteX24" fmla="*/ 3935941 w 10905066"/>
              <a:gd name="connsiteY24" fmla="*/ 5571066 h 5571066"/>
              <a:gd name="connsiteX25" fmla="*/ 317500 w 10905066"/>
              <a:gd name="connsiteY25" fmla="*/ 5571066 h 5571066"/>
              <a:gd name="connsiteX26" fmla="*/ 254000 w 10905066"/>
              <a:gd name="connsiteY26" fmla="*/ 5564716 h 5571066"/>
              <a:gd name="connsiteX27" fmla="*/ 193675 w 10905066"/>
              <a:gd name="connsiteY27" fmla="*/ 5547254 h 5571066"/>
              <a:gd name="connsiteX28" fmla="*/ 141288 w 10905066"/>
              <a:gd name="connsiteY28" fmla="*/ 5518679 h 5571066"/>
              <a:gd name="connsiteX29" fmla="*/ 92075 w 10905066"/>
              <a:gd name="connsiteY29" fmla="*/ 5478991 h 5571066"/>
              <a:gd name="connsiteX30" fmla="*/ 55563 w 10905066"/>
              <a:gd name="connsiteY30" fmla="*/ 5431366 h 5571066"/>
              <a:gd name="connsiteX31" fmla="*/ 23813 w 10905066"/>
              <a:gd name="connsiteY31" fmla="*/ 5375804 h 5571066"/>
              <a:gd name="connsiteX32" fmla="*/ 6350 w 10905066"/>
              <a:gd name="connsiteY32" fmla="*/ 5317066 h 5571066"/>
              <a:gd name="connsiteX33" fmla="*/ 0 w 10905066"/>
              <a:gd name="connsiteY33" fmla="*/ 5251979 h 5571066"/>
              <a:gd name="connsiteX34" fmla="*/ 0 w 10905066"/>
              <a:gd name="connsiteY34" fmla="*/ 4014789 h 5571066"/>
              <a:gd name="connsiteX35" fmla="*/ 0 w 10905066"/>
              <a:gd name="connsiteY35" fmla="*/ 4014788 h 5571066"/>
              <a:gd name="connsiteX36" fmla="*/ 0 w 10905066"/>
              <a:gd name="connsiteY36" fmla="*/ 319088 h 5571066"/>
              <a:gd name="connsiteX37" fmla="*/ 6350 w 10905066"/>
              <a:gd name="connsiteY37" fmla="*/ 254000 h 5571066"/>
              <a:gd name="connsiteX38" fmla="*/ 23813 w 10905066"/>
              <a:gd name="connsiteY38" fmla="*/ 195263 h 5571066"/>
              <a:gd name="connsiteX39" fmla="*/ 55563 w 10905066"/>
              <a:gd name="connsiteY39" fmla="*/ 139700 h 5571066"/>
              <a:gd name="connsiteX40" fmla="*/ 92075 w 10905066"/>
              <a:gd name="connsiteY40" fmla="*/ 93663 h 5571066"/>
              <a:gd name="connsiteX41" fmla="*/ 141288 w 10905066"/>
              <a:gd name="connsiteY41" fmla="*/ 52388 h 5571066"/>
              <a:gd name="connsiteX42" fmla="*/ 193675 w 10905066"/>
              <a:gd name="connsiteY42" fmla="*/ 23813 h 5571066"/>
              <a:gd name="connsiteX43" fmla="*/ 254000 w 10905066"/>
              <a:gd name="connsiteY43" fmla="*/ 635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905066" h="5571066">
                <a:moveTo>
                  <a:pt x="317500" y="0"/>
                </a:moveTo>
                <a:lnTo>
                  <a:pt x="6969125" y="0"/>
                </a:lnTo>
                <a:lnTo>
                  <a:pt x="6969127" y="0"/>
                </a:lnTo>
                <a:lnTo>
                  <a:pt x="10587566" y="0"/>
                </a:lnTo>
                <a:lnTo>
                  <a:pt x="10651066" y="6350"/>
                </a:lnTo>
                <a:lnTo>
                  <a:pt x="10711391" y="23813"/>
                </a:lnTo>
                <a:lnTo>
                  <a:pt x="10763779" y="52388"/>
                </a:lnTo>
                <a:lnTo>
                  <a:pt x="10812991" y="93663"/>
                </a:lnTo>
                <a:lnTo>
                  <a:pt x="10849503" y="139700"/>
                </a:lnTo>
                <a:lnTo>
                  <a:pt x="10881253" y="195263"/>
                </a:lnTo>
                <a:lnTo>
                  <a:pt x="10898716" y="254000"/>
                </a:lnTo>
                <a:lnTo>
                  <a:pt x="10905066" y="319088"/>
                </a:lnTo>
                <a:lnTo>
                  <a:pt x="10905066" y="1556279"/>
                </a:lnTo>
                <a:lnTo>
                  <a:pt x="10905066" y="4014788"/>
                </a:lnTo>
                <a:lnTo>
                  <a:pt x="10905066" y="5251979"/>
                </a:lnTo>
                <a:lnTo>
                  <a:pt x="10898716" y="5317066"/>
                </a:lnTo>
                <a:lnTo>
                  <a:pt x="10881253" y="5375804"/>
                </a:lnTo>
                <a:lnTo>
                  <a:pt x="10849503" y="5431366"/>
                </a:lnTo>
                <a:lnTo>
                  <a:pt x="10812991" y="5478991"/>
                </a:lnTo>
                <a:lnTo>
                  <a:pt x="10763779" y="5518679"/>
                </a:lnTo>
                <a:lnTo>
                  <a:pt x="10711391" y="5547254"/>
                </a:lnTo>
                <a:lnTo>
                  <a:pt x="10651066" y="5564716"/>
                </a:lnTo>
                <a:lnTo>
                  <a:pt x="10587566" y="5571066"/>
                </a:lnTo>
                <a:lnTo>
                  <a:pt x="6969125" y="5571066"/>
                </a:lnTo>
                <a:lnTo>
                  <a:pt x="3935941" y="5571066"/>
                </a:lnTo>
                <a:lnTo>
                  <a:pt x="317500" y="5571066"/>
                </a:lnTo>
                <a:lnTo>
                  <a:pt x="254000" y="5564716"/>
                </a:lnTo>
                <a:lnTo>
                  <a:pt x="193675" y="5547254"/>
                </a:lnTo>
                <a:lnTo>
                  <a:pt x="141288" y="5518679"/>
                </a:lnTo>
                <a:lnTo>
                  <a:pt x="92075" y="5478991"/>
                </a:lnTo>
                <a:lnTo>
                  <a:pt x="55563" y="5431366"/>
                </a:lnTo>
                <a:lnTo>
                  <a:pt x="23813" y="5375804"/>
                </a:lnTo>
                <a:lnTo>
                  <a:pt x="6350" y="5317066"/>
                </a:lnTo>
                <a:lnTo>
                  <a:pt x="0" y="5251979"/>
                </a:lnTo>
                <a:lnTo>
                  <a:pt x="0" y="4014789"/>
                </a:lnTo>
                <a:lnTo>
                  <a:pt x="0" y="4014788"/>
                </a:lnTo>
                <a:lnTo>
                  <a:pt x="0" y="319088"/>
                </a:lnTo>
                <a:lnTo>
                  <a:pt x="6350" y="254000"/>
                </a:lnTo>
                <a:lnTo>
                  <a:pt x="23813" y="195263"/>
                </a:lnTo>
                <a:lnTo>
                  <a:pt x="55563" y="139700"/>
                </a:lnTo>
                <a:lnTo>
                  <a:pt x="92075" y="93663"/>
                </a:lnTo>
                <a:lnTo>
                  <a:pt x="141288" y="52388"/>
                </a:lnTo>
                <a:lnTo>
                  <a:pt x="193675" y="23813"/>
                </a:lnTo>
                <a:lnTo>
                  <a:pt x="254000" y="6350"/>
                </a:lnTo>
                <a:close/>
              </a:path>
            </a:pathLst>
          </a:custGeom>
          <a:ln w="0">
            <a:noFill/>
            <a:prstDash val="solid"/>
            <a:round/>
            <a:headEnd/>
            <a:tailEnd/>
          </a:ln>
        </p:spPr>
      </p:sp>
      <p:sp>
        <p:nvSpPr>
          <p:cNvPr id="48" name="Rectangle: Rounded Corners 47">
            <a:extLst>
              <a:ext uri="{FF2B5EF4-FFF2-40B4-BE49-F238E27FC236}">
                <a16:creationId xmlns:a16="http://schemas.microsoft.com/office/drawing/2014/main" id="{23489F6D-90F9-4863-AC28-04E23B84E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990" y="845990"/>
            <a:ext cx="10486868" cy="5166017"/>
          </a:xfrm>
          <a:prstGeom prst="roundRect">
            <a:avLst>
              <a:gd name="adj" fmla="val 3173"/>
            </a:avLst>
          </a:prstGeom>
          <a:noFill/>
          <a:ln w="444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23A8A-47FD-4BFE-B43B-5621E62240F9}"/>
              </a:ext>
            </a:extLst>
          </p:cNvPr>
          <p:cNvSpPr>
            <a:spLocks noGrp="1"/>
          </p:cNvSpPr>
          <p:nvPr>
            <p:ph type="title"/>
          </p:nvPr>
        </p:nvSpPr>
        <p:spPr>
          <a:xfrm>
            <a:off x="1352846" y="1055489"/>
            <a:ext cx="9486309" cy="1073572"/>
          </a:xfrm>
        </p:spPr>
        <p:txBody>
          <a:bodyPr anchor="ctr">
            <a:normAutofit/>
          </a:bodyPr>
          <a:lstStyle/>
          <a:p>
            <a:r>
              <a:rPr lang="en-US" sz="3600" dirty="0"/>
              <a:t>Methodology</a:t>
            </a:r>
          </a:p>
        </p:txBody>
      </p:sp>
      <p:cxnSp>
        <p:nvCxnSpPr>
          <p:cNvPr id="50" name="Straight Connector 49">
            <a:extLst>
              <a:ext uri="{FF2B5EF4-FFF2-40B4-BE49-F238E27FC236}">
                <a16:creationId xmlns:a16="http://schemas.microsoft.com/office/drawing/2014/main" id="{B3CFF822-5B88-4257-86DB-464E3C755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0200" y="2240822"/>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7A10276F-AA67-47D9-9FA9-DBD79AA99533}"/>
              </a:ext>
            </a:extLst>
          </p:cNvPr>
          <p:cNvPicPr>
            <a:picLocks noChangeAspect="1"/>
          </p:cNvPicPr>
          <p:nvPr/>
        </p:nvPicPr>
        <p:blipFill rotWithShape="1">
          <a:blip r:embed="rId2"/>
          <a:srcRect l="8754" t="321"/>
          <a:stretch/>
        </p:blipFill>
        <p:spPr bwMode="auto">
          <a:xfrm>
            <a:off x="4488531" y="1002403"/>
            <a:ext cx="6350623" cy="485318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92773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8D5C875-7949-40EC-8F0B-E68F23B94580}"/>
              </a:ext>
            </a:extLst>
          </p:cNvPr>
          <p:cNvSpPr>
            <a:spLocks noGrp="1"/>
          </p:cNvSpPr>
          <p:nvPr>
            <p:ph type="ctrTitle"/>
          </p:nvPr>
        </p:nvSpPr>
        <p:spPr/>
        <p:txBody>
          <a:bodyPr/>
          <a:lstStyle/>
          <a:p>
            <a:endParaRPr lang="en-IN" dirty="0"/>
          </a:p>
        </p:txBody>
      </p:sp>
      <p:sp>
        <p:nvSpPr>
          <p:cNvPr id="11" name="Subtitle 10">
            <a:extLst>
              <a:ext uri="{FF2B5EF4-FFF2-40B4-BE49-F238E27FC236}">
                <a16:creationId xmlns:a16="http://schemas.microsoft.com/office/drawing/2014/main" id="{40693504-1895-4D59-83C0-183884831991}"/>
              </a:ext>
            </a:extLst>
          </p:cNvPr>
          <p:cNvSpPr>
            <a:spLocks noGrp="1"/>
          </p:cNvSpPr>
          <p:nvPr>
            <p:ph type="subTitle" idx="1"/>
          </p:nvPr>
        </p:nvSpPr>
        <p:spPr/>
        <p:txBody>
          <a:bodyPr/>
          <a:lstStyle/>
          <a:p>
            <a:endParaRPr lang="en-IN"/>
          </a:p>
        </p:txBody>
      </p:sp>
      <p:sp>
        <p:nvSpPr>
          <p:cNvPr id="21" name="Rectangle 20">
            <a:extLst>
              <a:ext uri="{FF2B5EF4-FFF2-40B4-BE49-F238E27FC236}">
                <a16:creationId xmlns:a16="http://schemas.microsoft.com/office/drawing/2014/main" id="{542E13F1-82FC-4378-9936-25EA16E90C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F92FD37A-14FD-45C4-B47E-FB0F42304F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23" name="Freeform 5">
              <a:extLst>
                <a:ext uri="{FF2B5EF4-FFF2-40B4-BE49-F238E27FC236}">
                  <a16:creationId xmlns:a16="http://schemas.microsoft.com/office/drawing/2014/main" id="{1667A561-34B6-4410-809D-89C827C420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24" name="Freeform 9">
              <a:extLst>
                <a:ext uri="{FF2B5EF4-FFF2-40B4-BE49-F238E27FC236}">
                  <a16:creationId xmlns:a16="http://schemas.microsoft.com/office/drawing/2014/main" id="{0D9B7FEC-1411-4BAA-8676-F323380429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25" name="Freeform 13">
              <a:extLst>
                <a:ext uri="{FF2B5EF4-FFF2-40B4-BE49-F238E27FC236}">
                  <a16:creationId xmlns:a16="http://schemas.microsoft.com/office/drawing/2014/main" id="{A642EE8C-3EDE-41FB-9806-976AC4A2B1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grpSp>
        <p:nvGrpSpPr>
          <p:cNvPr id="26" name="Group 25">
            <a:extLst>
              <a:ext uri="{FF2B5EF4-FFF2-40B4-BE49-F238E27FC236}">
                <a16:creationId xmlns:a16="http://schemas.microsoft.com/office/drawing/2014/main" id="{C0C64DA4-72FB-43C9-AE17-76CD6D0D2A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52688" y="1262063"/>
            <a:ext cx="7286625" cy="4333875"/>
            <a:chOff x="2452688" y="1262063"/>
            <a:chExt cx="7286625" cy="4333875"/>
          </a:xfrm>
        </p:grpSpPr>
        <p:sp useBgFill="1">
          <p:nvSpPr>
            <p:cNvPr id="27" name="Freeform 159">
              <a:extLst>
                <a:ext uri="{FF2B5EF4-FFF2-40B4-BE49-F238E27FC236}">
                  <a16:creationId xmlns:a16="http://schemas.microsoft.com/office/drawing/2014/main" id="{5BECC2B8-E466-4E85-BD9B-E089A8350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ln w="0">
              <a:noFill/>
              <a:prstDash val="solid"/>
              <a:round/>
              <a:headEnd/>
              <a:tailEnd/>
            </a:ln>
          </p:spPr>
        </p:sp>
        <p:sp>
          <p:nvSpPr>
            <p:cNvPr id="28" name="Freeform 164">
              <a:extLst>
                <a:ext uri="{FF2B5EF4-FFF2-40B4-BE49-F238E27FC236}">
                  <a16:creationId xmlns:a16="http://schemas.microsoft.com/office/drawing/2014/main" id="{A4984905-C89B-4D90-A6D4-F2DD06CFDA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tx2">
                <a:lumMod val="75000"/>
                <a:lumOff val="25000"/>
              </a:schemeClr>
            </a:solidFill>
            <a:ln w="0">
              <a:noFill/>
              <a:prstDash val="solid"/>
              <a:round/>
              <a:headEnd/>
              <a:tailEnd/>
            </a:ln>
          </p:spPr>
        </p:sp>
        <p:cxnSp>
          <p:nvCxnSpPr>
            <p:cNvPr id="29" name="Straight Connector 28">
              <a:extLst>
                <a:ext uri="{FF2B5EF4-FFF2-40B4-BE49-F238E27FC236}">
                  <a16:creationId xmlns:a16="http://schemas.microsoft.com/office/drawing/2014/main" id="{0196F895-52B4-4492-9164-9517B33BC8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410200" y="3862794"/>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30" name="Title 1">
            <a:extLst>
              <a:ext uri="{FF2B5EF4-FFF2-40B4-BE49-F238E27FC236}">
                <a16:creationId xmlns:a16="http://schemas.microsoft.com/office/drawing/2014/main" id="{0751C7FB-0C7C-4D39-A02E-4A9091EFA292}"/>
              </a:ext>
            </a:extLst>
          </p:cNvPr>
          <p:cNvSpPr txBox="1">
            <a:spLocks/>
          </p:cNvSpPr>
          <p:nvPr/>
        </p:nvSpPr>
        <p:spPr>
          <a:xfrm>
            <a:off x="3162300" y="1730859"/>
            <a:ext cx="5860821" cy="1083488"/>
          </a:xfrm>
          <a:prstGeom prst="rect">
            <a:avLst/>
          </a:prstGeom>
        </p:spPr>
        <p:txBody>
          <a:bodyPr vert="horz" lIns="91440" tIns="45720" rIns="91440" bIns="45720" rtlCol="0" anchor="ctr">
            <a:normAutofit/>
          </a:bodyPr>
          <a:lstStyle>
            <a:lvl1pPr algn="l" defTabSz="914400" rtl="0" eaLnBrk="1" latinLnBrk="0" hangingPunct="1">
              <a:lnSpc>
                <a:spcPct val="105000"/>
              </a:lnSpc>
              <a:spcBef>
                <a:spcPct val="0"/>
              </a:spcBef>
              <a:buNone/>
              <a:defRPr sz="3900" kern="1200" baseline="0">
                <a:solidFill>
                  <a:schemeClr val="bg2"/>
                </a:solidFill>
                <a:latin typeface="+mj-lt"/>
                <a:ea typeface="+mj-ea"/>
                <a:cs typeface="+mj-cs"/>
              </a:defRPr>
            </a:lvl1pPr>
          </a:lstStyle>
          <a:p>
            <a:pPr algn="ctr"/>
            <a:br>
              <a:rPr lang="en-US" sz="4000" b="1" dirty="0">
                <a:solidFill>
                  <a:schemeClr val="tx1">
                    <a:lumMod val="85000"/>
                    <a:lumOff val="15000"/>
                  </a:schemeClr>
                </a:solidFill>
              </a:rPr>
            </a:br>
            <a:r>
              <a:rPr lang="en-US" sz="2200" dirty="0">
                <a:solidFill>
                  <a:schemeClr val="tx1">
                    <a:lumMod val="85000"/>
                    <a:lumOff val="15000"/>
                  </a:schemeClr>
                </a:solidFill>
              </a:rPr>
              <a:t>	</a:t>
            </a:r>
            <a:endParaRPr lang="en-US" sz="2200" dirty="0">
              <a:solidFill>
                <a:schemeClr val="tx2">
                  <a:lumMod val="75000"/>
                  <a:lumOff val="25000"/>
                </a:schemeClr>
              </a:solidFill>
            </a:endParaRPr>
          </a:p>
        </p:txBody>
      </p:sp>
      <p:sp>
        <p:nvSpPr>
          <p:cNvPr id="31" name="Subtitle 2">
            <a:extLst>
              <a:ext uri="{FF2B5EF4-FFF2-40B4-BE49-F238E27FC236}">
                <a16:creationId xmlns:a16="http://schemas.microsoft.com/office/drawing/2014/main" id="{28B2DE16-703D-42D5-B770-5B36B78A9FE6}"/>
              </a:ext>
            </a:extLst>
          </p:cNvPr>
          <p:cNvSpPr txBox="1">
            <a:spLocks/>
          </p:cNvSpPr>
          <p:nvPr/>
        </p:nvSpPr>
        <p:spPr>
          <a:xfrm>
            <a:off x="3162301" y="3946358"/>
            <a:ext cx="5860821" cy="115587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930"/>
              </a:spcBef>
              <a:buFont typeface="Corbel" panose="020B0503020204020204" pitchFamily="34" charset="0"/>
              <a:buNone/>
              <a:defRPr sz="2000" kern="1200" baseline="0">
                <a:solidFill>
                  <a:schemeClr val="bg2"/>
                </a:solidFill>
                <a:latin typeface="+mn-lt"/>
                <a:ea typeface="+mn-ea"/>
                <a:cs typeface="+mn-cs"/>
              </a:defRPr>
            </a:lvl1pPr>
            <a:lvl2pPr marL="457200" indent="0" algn="ctr" defTabSz="914400" rtl="0" eaLnBrk="1" latinLnBrk="0" hangingPunct="1">
              <a:lnSpc>
                <a:spcPct val="111000"/>
              </a:lnSpc>
              <a:spcBef>
                <a:spcPts val="930"/>
              </a:spcBef>
              <a:buFont typeface="Corbel" panose="020B0503020204020204" pitchFamily="34" charset="0"/>
              <a:buNone/>
              <a:defRPr sz="2000" kern="1200">
                <a:solidFill>
                  <a:schemeClr val="tx2">
                    <a:lumMod val="75000"/>
                    <a:lumOff val="25000"/>
                  </a:schemeClr>
                </a:solidFill>
                <a:latin typeface="+mn-lt"/>
                <a:ea typeface="+mn-ea"/>
                <a:cs typeface="+mn-cs"/>
              </a:defRPr>
            </a:lvl2pPr>
            <a:lvl3pPr marL="914400" indent="0" algn="ctr" defTabSz="914400" rtl="0" eaLnBrk="1" latinLnBrk="0" hangingPunct="1">
              <a:lnSpc>
                <a:spcPct val="111000"/>
              </a:lnSpc>
              <a:spcBef>
                <a:spcPts val="930"/>
              </a:spcBef>
              <a:buFont typeface="Corbel" panose="020B0503020204020204" pitchFamily="34" charset="0"/>
              <a:buNone/>
              <a:defRPr sz="1800" i="1" kern="1200">
                <a:solidFill>
                  <a:schemeClr val="tx2">
                    <a:lumMod val="75000"/>
                    <a:lumOff val="25000"/>
                  </a:schemeClr>
                </a:solidFill>
                <a:latin typeface="+mn-lt"/>
                <a:ea typeface="+mn-ea"/>
                <a:cs typeface="+mn-cs"/>
              </a:defRPr>
            </a:lvl3pPr>
            <a:lvl4pPr marL="1371600" indent="0" algn="ctr" defTabSz="914400" rtl="0" eaLnBrk="1" latinLnBrk="0" hangingPunct="1">
              <a:lnSpc>
                <a:spcPct val="111000"/>
              </a:lnSpc>
              <a:spcBef>
                <a:spcPts val="930"/>
              </a:spcBef>
              <a:buFont typeface="Corbel" panose="020B0503020204020204" pitchFamily="34" charset="0"/>
              <a:buNone/>
              <a:defRPr sz="1600" kern="1200">
                <a:solidFill>
                  <a:schemeClr val="tx2">
                    <a:lumMod val="75000"/>
                    <a:lumOff val="25000"/>
                  </a:schemeClr>
                </a:solidFill>
                <a:latin typeface="+mn-lt"/>
                <a:ea typeface="+mn-ea"/>
                <a:cs typeface="+mn-cs"/>
              </a:defRPr>
            </a:lvl4pPr>
            <a:lvl5pPr marL="1828800" indent="0" algn="ctr" defTabSz="914400" rtl="0" eaLnBrk="1" latinLnBrk="0" hangingPunct="1">
              <a:lnSpc>
                <a:spcPct val="111000"/>
              </a:lnSpc>
              <a:spcBef>
                <a:spcPts val="930"/>
              </a:spcBef>
              <a:buFont typeface="Corbel" panose="020B0503020204020204" pitchFamily="34" charset="0"/>
              <a:buNone/>
              <a:defRPr sz="1600" i="1" kern="1200">
                <a:solidFill>
                  <a:schemeClr val="tx2">
                    <a:lumMod val="75000"/>
                    <a:lumOff val="25000"/>
                  </a:schemeClr>
                </a:solidFill>
                <a:latin typeface="+mn-lt"/>
                <a:ea typeface="+mn-ea"/>
                <a:cs typeface="+mn-cs"/>
              </a:defRPr>
            </a:lvl5pPr>
            <a:lvl6pPr marL="2286000" indent="0" algn="ctr" defTabSz="914400" rtl="0" eaLnBrk="1" latinLnBrk="0" hangingPunct="1">
              <a:lnSpc>
                <a:spcPct val="111000"/>
              </a:lnSpc>
              <a:spcBef>
                <a:spcPts val="930"/>
              </a:spcBef>
              <a:buFont typeface="Corbel" panose="020B0503020204020204" pitchFamily="34" charset="0"/>
              <a:buNone/>
              <a:defRPr sz="1600" kern="1200">
                <a:solidFill>
                  <a:schemeClr val="accent1">
                    <a:lumMod val="75000"/>
                  </a:schemeClr>
                </a:solidFill>
                <a:latin typeface="+mn-lt"/>
                <a:ea typeface="+mn-ea"/>
                <a:cs typeface="+mn-cs"/>
              </a:defRPr>
            </a:lvl6pPr>
            <a:lvl7pPr marL="2743200" indent="0" algn="ctr" defTabSz="914400" rtl="0" eaLnBrk="1" latinLnBrk="0" hangingPunct="1">
              <a:lnSpc>
                <a:spcPct val="111000"/>
              </a:lnSpc>
              <a:spcBef>
                <a:spcPts val="930"/>
              </a:spcBef>
              <a:buFont typeface="Corbel" panose="020B0503020204020204" pitchFamily="34" charset="0"/>
              <a:buNone/>
              <a:defRPr sz="1600" i="1" kern="1200">
                <a:solidFill>
                  <a:schemeClr val="accent1">
                    <a:lumMod val="75000"/>
                  </a:schemeClr>
                </a:solidFill>
                <a:latin typeface="+mn-lt"/>
                <a:ea typeface="+mn-ea"/>
                <a:cs typeface="+mn-cs"/>
              </a:defRPr>
            </a:lvl7pPr>
            <a:lvl8pPr marL="3200400" indent="0" algn="ctr" defTabSz="914400" rtl="0" eaLnBrk="1" latinLnBrk="0" hangingPunct="1">
              <a:lnSpc>
                <a:spcPct val="111000"/>
              </a:lnSpc>
              <a:spcBef>
                <a:spcPts val="930"/>
              </a:spcBef>
              <a:buFont typeface="Corbel" panose="020B0503020204020204" pitchFamily="34" charset="0"/>
              <a:buNone/>
              <a:defRPr sz="1600" kern="1200">
                <a:solidFill>
                  <a:schemeClr val="accent1">
                    <a:lumMod val="75000"/>
                  </a:schemeClr>
                </a:solidFill>
                <a:latin typeface="+mn-lt"/>
                <a:ea typeface="+mn-ea"/>
                <a:cs typeface="+mn-cs"/>
              </a:defRPr>
            </a:lvl8pPr>
            <a:lvl9pPr marL="3657600" indent="0" algn="ctr" defTabSz="914400" rtl="0" eaLnBrk="1" latinLnBrk="0" hangingPunct="1">
              <a:lnSpc>
                <a:spcPct val="111000"/>
              </a:lnSpc>
              <a:spcBef>
                <a:spcPts val="930"/>
              </a:spcBef>
              <a:buFont typeface="Corbel" panose="020B0503020204020204" pitchFamily="34" charset="0"/>
              <a:buNone/>
              <a:defRPr sz="1600" i="1" kern="1200">
                <a:solidFill>
                  <a:schemeClr val="accent1">
                    <a:lumMod val="75000"/>
                  </a:schemeClr>
                </a:solidFill>
                <a:latin typeface="+mn-lt"/>
                <a:ea typeface="+mn-ea"/>
                <a:cs typeface="+mn-cs"/>
              </a:defRPr>
            </a:lvl9pPr>
          </a:lstStyle>
          <a:p>
            <a:endParaRPr lang="en-US" dirty="0">
              <a:solidFill>
                <a:schemeClr val="tx1">
                  <a:lumMod val="85000"/>
                  <a:lumOff val="15000"/>
                </a:schemeClr>
              </a:solidFill>
              <a:cs typeface="Calibri"/>
            </a:endParaRPr>
          </a:p>
        </p:txBody>
      </p:sp>
      <p:sp>
        <p:nvSpPr>
          <p:cNvPr id="18" name="TextBox 17">
            <a:extLst>
              <a:ext uri="{FF2B5EF4-FFF2-40B4-BE49-F238E27FC236}">
                <a16:creationId xmlns:a16="http://schemas.microsoft.com/office/drawing/2014/main" id="{5529100D-6048-4DD9-83D1-0F5384511F72}"/>
              </a:ext>
            </a:extLst>
          </p:cNvPr>
          <p:cNvSpPr txBox="1"/>
          <p:nvPr/>
        </p:nvSpPr>
        <p:spPr>
          <a:xfrm>
            <a:off x="3055119" y="2975429"/>
            <a:ext cx="6097604" cy="707886"/>
          </a:xfrm>
          <a:prstGeom prst="rect">
            <a:avLst/>
          </a:prstGeom>
          <a:noFill/>
        </p:spPr>
        <p:txBody>
          <a:bodyPr wrap="square">
            <a:spAutoFit/>
          </a:bodyPr>
          <a:lstStyle/>
          <a:p>
            <a:pPr algn="ctr"/>
            <a:r>
              <a:rPr lang="en-US" sz="4000" dirty="0">
                <a:solidFill>
                  <a:schemeClr val="tx1">
                    <a:lumMod val="85000"/>
                    <a:lumOff val="15000"/>
                  </a:schemeClr>
                </a:solidFill>
                <a:cs typeface="Calibri"/>
              </a:rPr>
              <a:t>Results</a:t>
            </a:r>
            <a:endParaRPr lang="en-IN" sz="4000" dirty="0"/>
          </a:p>
        </p:txBody>
      </p:sp>
    </p:spTree>
    <p:extLst>
      <p:ext uri="{BB962C8B-B14F-4D97-AF65-F5344CB8AC3E}">
        <p14:creationId xmlns:p14="http://schemas.microsoft.com/office/powerpoint/2010/main" val="1579810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6E27C40-104A-4C05-A382-21A40999A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C1D78633-7222-4BD8-9B43-C5A3FE3FB1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42" name="Freeform 5">
              <a:extLst>
                <a:ext uri="{FF2B5EF4-FFF2-40B4-BE49-F238E27FC236}">
                  <a16:creationId xmlns:a16="http://schemas.microsoft.com/office/drawing/2014/main" id="{64A62ED5-69F8-4A9A-959F-BDFA4CB006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43" name="Freeform 9">
              <a:extLst>
                <a:ext uri="{FF2B5EF4-FFF2-40B4-BE49-F238E27FC236}">
                  <a16:creationId xmlns:a16="http://schemas.microsoft.com/office/drawing/2014/main" id="{1E1E0581-3B45-45FA-909D-956C5BA8C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44" name="Freeform 13">
              <a:extLst>
                <a:ext uri="{FF2B5EF4-FFF2-40B4-BE49-F238E27FC236}">
                  <a16:creationId xmlns:a16="http://schemas.microsoft.com/office/drawing/2014/main" id="{05474103-4A93-4198-B2FA-45EC74FD52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sp useBgFill="1">
        <p:nvSpPr>
          <p:cNvPr id="46" name="Freeform: Shape 45">
            <a:extLst>
              <a:ext uri="{FF2B5EF4-FFF2-40B4-BE49-F238E27FC236}">
                <a16:creationId xmlns:a16="http://schemas.microsoft.com/office/drawing/2014/main" id="{2A0F9152-48E3-49B1-872D-898BCB713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6" y="643466"/>
            <a:ext cx="10905066" cy="5571066"/>
          </a:xfrm>
          <a:custGeom>
            <a:avLst/>
            <a:gdLst>
              <a:gd name="connsiteX0" fmla="*/ 317500 w 10905066"/>
              <a:gd name="connsiteY0" fmla="*/ 0 h 5571066"/>
              <a:gd name="connsiteX1" fmla="*/ 6969125 w 10905066"/>
              <a:gd name="connsiteY1" fmla="*/ 0 h 5571066"/>
              <a:gd name="connsiteX2" fmla="*/ 6969127 w 10905066"/>
              <a:gd name="connsiteY2" fmla="*/ 0 h 5571066"/>
              <a:gd name="connsiteX3" fmla="*/ 10587566 w 10905066"/>
              <a:gd name="connsiteY3" fmla="*/ 0 h 5571066"/>
              <a:gd name="connsiteX4" fmla="*/ 10651066 w 10905066"/>
              <a:gd name="connsiteY4" fmla="*/ 6350 h 5571066"/>
              <a:gd name="connsiteX5" fmla="*/ 10711391 w 10905066"/>
              <a:gd name="connsiteY5" fmla="*/ 23813 h 5571066"/>
              <a:gd name="connsiteX6" fmla="*/ 10763779 w 10905066"/>
              <a:gd name="connsiteY6" fmla="*/ 52388 h 5571066"/>
              <a:gd name="connsiteX7" fmla="*/ 10812991 w 10905066"/>
              <a:gd name="connsiteY7" fmla="*/ 93663 h 5571066"/>
              <a:gd name="connsiteX8" fmla="*/ 10849503 w 10905066"/>
              <a:gd name="connsiteY8" fmla="*/ 139700 h 5571066"/>
              <a:gd name="connsiteX9" fmla="*/ 10881253 w 10905066"/>
              <a:gd name="connsiteY9" fmla="*/ 195263 h 5571066"/>
              <a:gd name="connsiteX10" fmla="*/ 10898716 w 10905066"/>
              <a:gd name="connsiteY10" fmla="*/ 254000 h 5571066"/>
              <a:gd name="connsiteX11" fmla="*/ 10905066 w 10905066"/>
              <a:gd name="connsiteY11" fmla="*/ 319088 h 5571066"/>
              <a:gd name="connsiteX12" fmla="*/ 10905066 w 10905066"/>
              <a:gd name="connsiteY12" fmla="*/ 1556279 h 5571066"/>
              <a:gd name="connsiteX13" fmla="*/ 10905066 w 10905066"/>
              <a:gd name="connsiteY13" fmla="*/ 4014788 h 5571066"/>
              <a:gd name="connsiteX14" fmla="*/ 10905066 w 10905066"/>
              <a:gd name="connsiteY14" fmla="*/ 5251979 h 5571066"/>
              <a:gd name="connsiteX15" fmla="*/ 10898716 w 10905066"/>
              <a:gd name="connsiteY15" fmla="*/ 5317066 h 5571066"/>
              <a:gd name="connsiteX16" fmla="*/ 10881253 w 10905066"/>
              <a:gd name="connsiteY16" fmla="*/ 5375804 h 5571066"/>
              <a:gd name="connsiteX17" fmla="*/ 10849503 w 10905066"/>
              <a:gd name="connsiteY17" fmla="*/ 5431366 h 5571066"/>
              <a:gd name="connsiteX18" fmla="*/ 10812991 w 10905066"/>
              <a:gd name="connsiteY18" fmla="*/ 5478991 h 5571066"/>
              <a:gd name="connsiteX19" fmla="*/ 10763779 w 10905066"/>
              <a:gd name="connsiteY19" fmla="*/ 5518679 h 5571066"/>
              <a:gd name="connsiteX20" fmla="*/ 10711391 w 10905066"/>
              <a:gd name="connsiteY20" fmla="*/ 5547254 h 5571066"/>
              <a:gd name="connsiteX21" fmla="*/ 10651066 w 10905066"/>
              <a:gd name="connsiteY21" fmla="*/ 5564716 h 5571066"/>
              <a:gd name="connsiteX22" fmla="*/ 10587566 w 10905066"/>
              <a:gd name="connsiteY22" fmla="*/ 5571066 h 5571066"/>
              <a:gd name="connsiteX23" fmla="*/ 6969125 w 10905066"/>
              <a:gd name="connsiteY23" fmla="*/ 5571066 h 5571066"/>
              <a:gd name="connsiteX24" fmla="*/ 3935941 w 10905066"/>
              <a:gd name="connsiteY24" fmla="*/ 5571066 h 5571066"/>
              <a:gd name="connsiteX25" fmla="*/ 317500 w 10905066"/>
              <a:gd name="connsiteY25" fmla="*/ 5571066 h 5571066"/>
              <a:gd name="connsiteX26" fmla="*/ 254000 w 10905066"/>
              <a:gd name="connsiteY26" fmla="*/ 5564716 h 5571066"/>
              <a:gd name="connsiteX27" fmla="*/ 193675 w 10905066"/>
              <a:gd name="connsiteY27" fmla="*/ 5547254 h 5571066"/>
              <a:gd name="connsiteX28" fmla="*/ 141288 w 10905066"/>
              <a:gd name="connsiteY28" fmla="*/ 5518679 h 5571066"/>
              <a:gd name="connsiteX29" fmla="*/ 92075 w 10905066"/>
              <a:gd name="connsiteY29" fmla="*/ 5478991 h 5571066"/>
              <a:gd name="connsiteX30" fmla="*/ 55563 w 10905066"/>
              <a:gd name="connsiteY30" fmla="*/ 5431366 h 5571066"/>
              <a:gd name="connsiteX31" fmla="*/ 23813 w 10905066"/>
              <a:gd name="connsiteY31" fmla="*/ 5375804 h 5571066"/>
              <a:gd name="connsiteX32" fmla="*/ 6350 w 10905066"/>
              <a:gd name="connsiteY32" fmla="*/ 5317066 h 5571066"/>
              <a:gd name="connsiteX33" fmla="*/ 0 w 10905066"/>
              <a:gd name="connsiteY33" fmla="*/ 5251979 h 5571066"/>
              <a:gd name="connsiteX34" fmla="*/ 0 w 10905066"/>
              <a:gd name="connsiteY34" fmla="*/ 4014789 h 5571066"/>
              <a:gd name="connsiteX35" fmla="*/ 0 w 10905066"/>
              <a:gd name="connsiteY35" fmla="*/ 4014788 h 5571066"/>
              <a:gd name="connsiteX36" fmla="*/ 0 w 10905066"/>
              <a:gd name="connsiteY36" fmla="*/ 319088 h 5571066"/>
              <a:gd name="connsiteX37" fmla="*/ 6350 w 10905066"/>
              <a:gd name="connsiteY37" fmla="*/ 254000 h 5571066"/>
              <a:gd name="connsiteX38" fmla="*/ 23813 w 10905066"/>
              <a:gd name="connsiteY38" fmla="*/ 195263 h 5571066"/>
              <a:gd name="connsiteX39" fmla="*/ 55563 w 10905066"/>
              <a:gd name="connsiteY39" fmla="*/ 139700 h 5571066"/>
              <a:gd name="connsiteX40" fmla="*/ 92075 w 10905066"/>
              <a:gd name="connsiteY40" fmla="*/ 93663 h 5571066"/>
              <a:gd name="connsiteX41" fmla="*/ 141288 w 10905066"/>
              <a:gd name="connsiteY41" fmla="*/ 52388 h 5571066"/>
              <a:gd name="connsiteX42" fmla="*/ 193675 w 10905066"/>
              <a:gd name="connsiteY42" fmla="*/ 23813 h 5571066"/>
              <a:gd name="connsiteX43" fmla="*/ 254000 w 10905066"/>
              <a:gd name="connsiteY43" fmla="*/ 635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905066" h="5571066">
                <a:moveTo>
                  <a:pt x="317500" y="0"/>
                </a:moveTo>
                <a:lnTo>
                  <a:pt x="6969125" y="0"/>
                </a:lnTo>
                <a:lnTo>
                  <a:pt x="6969127" y="0"/>
                </a:lnTo>
                <a:lnTo>
                  <a:pt x="10587566" y="0"/>
                </a:lnTo>
                <a:lnTo>
                  <a:pt x="10651066" y="6350"/>
                </a:lnTo>
                <a:lnTo>
                  <a:pt x="10711391" y="23813"/>
                </a:lnTo>
                <a:lnTo>
                  <a:pt x="10763779" y="52388"/>
                </a:lnTo>
                <a:lnTo>
                  <a:pt x="10812991" y="93663"/>
                </a:lnTo>
                <a:lnTo>
                  <a:pt x="10849503" y="139700"/>
                </a:lnTo>
                <a:lnTo>
                  <a:pt x="10881253" y="195263"/>
                </a:lnTo>
                <a:lnTo>
                  <a:pt x="10898716" y="254000"/>
                </a:lnTo>
                <a:lnTo>
                  <a:pt x="10905066" y="319088"/>
                </a:lnTo>
                <a:lnTo>
                  <a:pt x="10905066" y="1556279"/>
                </a:lnTo>
                <a:lnTo>
                  <a:pt x="10905066" y="4014788"/>
                </a:lnTo>
                <a:lnTo>
                  <a:pt x="10905066" y="5251979"/>
                </a:lnTo>
                <a:lnTo>
                  <a:pt x="10898716" y="5317066"/>
                </a:lnTo>
                <a:lnTo>
                  <a:pt x="10881253" y="5375804"/>
                </a:lnTo>
                <a:lnTo>
                  <a:pt x="10849503" y="5431366"/>
                </a:lnTo>
                <a:lnTo>
                  <a:pt x="10812991" y="5478991"/>
                </a:lnTo>
                <a:lnTo>
                  <a:pt x="10763779" y="5518679"/>
                </a:lnTo>
                <a:lnTo>
                  <a:pt x="10711391" y="5547254"/>
                </a:lnTo>
                <a:lnTo>
                  <a:pt x="10651066" y="5564716"/>
                </a:lnTo>
                <a:lnTo>
                  <a:pt x="10587566" y="5571066"/>
                </a:lnTo>
                <a:lnTo>
                  <a:pt x="6969125" y="5571066"/>
                </a:lnTo>
                <a:lnTo>
                  <a:pt x="3935941" y="5571066"/>
                </a:lnTo>
                <a:lnTo>
                  <a:pt x="317500" y="5571066"/>
                </a:lnTo>
                <a:lnTo>
                  <a:pt x="254000" y="5564716"/>
                </a:lnTo>
                <a:lnTo>
                  <a:pt x="193675" y="5547254"/>
                </a:lnTo>
                <a:lnTo>
                  <a:pt x="141288" y="5518679"/>
                </a:lnTo>
                <a:lnTo>
                  <a:pt x="92075" y="5478991"/>
                </a:lnTo>
                <a:lnTo>
                  <a:pt x="55563" y="5431366"/>
                </a:lnTo>
                <a:lnTo>
                  <a:pt x="23813" y="5375804"/>
                </a:lnTo>
                <a:lnTo>
                  <a:pt x="6350" y="5317066"/>
                </a:lnTo>
                <a:lnTo>
                  <a:pt x="0" y="5251979"/>
                </a:lnTo>
                <a:lnTo>
                  <a:pt x="0" y="4014789"/>
                </a:lnTo>
                <a:lnTo>
                  <a:pt x="0" y="4014788"/>
                </a:lnTo>
                <a:lnTo>
                  <a:pt x="0" y="319088"/>
                </a:lnTo>
                <a:lnTo>
                  <a:pt x="6350" y="254000"/>
                </a:lnTo>
                <a:lnTo>
                  <a:pt x="23813" y="195263"/>
                </a:lnTo>
                <a:lnTo>
                  <a:pt x="55563" y="139700"/>
                </a:lnTo>
                <a:lnTo>
                  <a:pt x="92075" y="93663"/>
                </a:lnTo>
                <a:lnTo>
                  <a:pt x="141288" y="52388"/>
                </a:lnTo>
                <a:lnTo>
                  <a:pt x="193675" y="23813"/>
                </a:lnTo>
                <a:lnTo>
                  <a:pt x="254000" y="6350"/>
                </a:lnTo>
                <a:close/>
              </a:path>
            </a:pathLst>
          </a:custGeom>
          <a:ln w="0">
            <a:noFill/>
            <a:prstDash val="solid"/>
            <a:round/>
            <a:headEnd/>
            <a:tailEnd/>
          </a:ln>
        </p:spPr>
      </p:sp>
      <p:sp>
        <p:nvSpPr>
          <p:cNvPr id="48" name="Rectangle: Rounded Corners 47">
            <a:extLst>
              <a:ext uri="{FF2B5EF4-FFF2-40B4-BE49-F238E27FC236}">
                <a16:creationId xmlns:a16="http://schemas.microsoft.com/office/drawing/2014/main" id="{23489F6D-90F9-4863-AC28-04E23B84E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990" y="845990"/>
            <a:ext cx="10486868" cy="5166017"/>
          </a:xfrm>
          <a:prstGeom prst="roundRect">
            <a:avLst>
              <a:gd name="adj" fmla="val 3173"/>
            </a:avLst>
          </a:prstGeom>
          <a:noFill/>
          <a:ln w="444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23A8A-47FD-4BFE-B43B-5621E62240F9}"/>
              </a:ext>
            </a:extLst>
          </p:cNvPr>
          <p:cNvSpPr>
            <a:spLocks noGrp="1"/>
          </p:cNvSpPr>
          <p:nvPr>
            <p:ph type="title"/>
          </p:nvPr>
        </p:nvSpPr>
        <p:spPr>
          <a:xfrm>
            <a:off x="1167769" y="1494184"/>
            <a:ext cx="9486309" cy="1073572"/>
          </a:xfrm>
        </p:spPr>
        <p:txBody>
          <a:bodyPr anchor="ctr">
            <a:normAutofit/>
          </a:bodyPr>
          <a:lstStyle/>
          <a:p>
            <a:pPr marL="0" indent="0">
              <a:buNone/>
            </a:pPr>
            <a:r>
              <a:rPr lang="en-US" sz="3600" dirty="0">
                <a:solidFill>
                  <a:schemeClr val="tx1">
                    <a:lumMod val="85000"/>
                    <a:lumOff val="15000"/>
                  </a:schemeClr>
                </a:solidFill>
                <a:cs typeface="Calibri"/>
              </a:rPr>
              <a:t>Login</a:t>
            </a:r>
          </a:p>
        </p:txBody>
      </p:sp>
      <p:cxnSp>
        <p:nvCxnSpPr>
          <p:cNvPr id="50" name="Straight Connector 49">
            <a:extLst>
              <a:ext uri="{FF2B5EF4-FFF2-40B4-BE49-F238E27FC236}">
                <a16:creationId xmlns:a16="http://schemas.microsoft.com/office/drawing/2014/main" id="{B3CFF822-5B88-4257-86DB-464E3C755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0200" y="2240822"/>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1" name="Picture 3" descr="Graphical user interface, text&#10;&#10;Description automatically generated">
            <a:extLst>
              <a:ext uri="{FF2B5EF4-FFF2-40B4-BE49-F238E27FC236}">
                <a16:creationId xmlns:a16="http://schemas.microsoft.com/office/drawing/2014/main" id="{ADA96668-E8C5-44D2-A240-6861F35F6B57}"/>
              </a:ext>
            </a:extLst>
          </p:cNvPr>
          <p:cNvPicPr>
            <a:picLocks noChangeAspect="1"/>
          </p:cNvPicPr>
          <p:nvPr/>
        </p:nvPicPr>
        <p:blipFill>
          <a:blip r:embed="rId2"/>
          <a:stretch>
            <a:fillRect/>
          </a:stretch>
        </p:blipFill>
        <p:spPr>
          <a:xfrm>
            <a:off x="2853267" y="1243347"/>
            <a:ext cx="8253639" cy="4395117"/>
          </a:xfrm>
          <a:prstGeom prst="rect">
            <a:avLst/>
          </a:prstGeom>
          <a:ln>
            <a:solidFill>
              <a:schemeClr val="tx1"/>
            </a:solidFill>
          </a:ln>
        </p:spPr>
      </p:pic>
    </p:spTree>
    <p:extLst>
      <p:ext uri="{BB962C8B-B14F-4D97-AF65-F5344CB8AC3E}">
        <p14:creationId xmlns:p14="http://schemas.microsoft.com/office/powerpoint/2010/main" val="1613694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6E27C40-104A-4C05-A382-21A40999A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C1D78633-7222-4BD8-9B43-C5A3FE3FB1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42" name="Freeform 5">
              <a:extLst>
                <a:ext uri="{FF2B5EF4-FFF2-40B4-BE49-F238E27FC236}">
                  <a16:creationId xmlns:a16="http://schemas.microsoft.com/office/drawing/2014/main" id="{64A62ED5-69F8-4A9A-959F-BDFA4CB006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43" name="Freeform 9">
              <a:extLst>
                <a:ext uri="{FF2B5EF4-FFF2-40B4-BE49-F238E27FC236}">
                  <a16:creationId xmlns:a16="http://schemas.microsoft.com/office/drawing/2014/main" id="{1E1E0581-3B45-45FA-909D-956C5BA8C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44" name="Freeform 13">
              <a:extLst>
                <a:ext uri="{FF2B5EF4-FFF2-40B4-BE49-F238E27FC236}">
                  <a16:creationId xmlns:a16="http://schemas.microsoft.com/office/drawing/2014/main" id="{05474103-4A93-4198-B2FA-45EC74FD52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sp useBgFill="1">
        <p:nvSpPr>
          <p:cNvPr id="46" name="Freeform: Shape 45">
            <a:extLst>
              <a:ext uri="{FF2B5EF4-FFF2-40B4-BE49-F238E27FC236}">
                <a16:creationId xmlns:a16="http://schemas.microsoft.com/office/drawing/2014/main" id="{2A0F9152-48E3-49B1-872D-898BCB713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6" y="643466"/>
            <a:ext cx="10905066" cy="5571066"/>
          </a:xfrm>
          <a:custGeom>
            <a:avLst/>
            <a:gdLst>
              <a:gd name="connsiteX0" fmla="*/ 317500 w 10905066"/>
              <a:gd name="connsiteY0" fmla="*/ 0 h 5571066"/>
              <a:gd name="connsiteX1" fmla="*/ 6969125 w 10905066"/>
              <a:gd name="connsiteY1" fmla="*/ 0 h 5571066"/>
              <a:gd name="connsiteX2" fmla="*/ 6969127 w 10905066"/>
              <a:gd name="connsiteY2" fmla="*/ 0 h 5571066"/>
              <a:gd name="connsiteX3" fmla="*/ 10587566 w 10905066"/>
              <a:gd name="connsiteY3" fmla="*/ 0 h 5571066"/>
              <a:gd name="connsiteX4" fmla="*/ 10651066 w 10905066"/>
              <a:gd name="connsiteY4" fmla="*/ 6350 h 5571066"/>
              <a:gd name="connsiteX5" fmla="*/ 10711391 w 10905066"/>
              <a:gd name="connsiteY5" fmla="*/ 23813 h 5571066"/>
              <a:gd name="connsiteX6" fmla="*/ 10763779 w 10905066"/>
              <a:gd name="connsiteY6" fmla="*/ 52388 h 5571066"/>
              <a:gd name="connsiteX7" fmla="*/ 10812991 w 10905066"/>
              <a:gd name="connsiteY7" fmla="*/ 93663 h 5571066"/>
              <a:gd name="connsiteX8" fmla="*/ 10849503 w 10905066"/>
              <a:gd name="connsiteY8" fmla="*/ 139700 h 5571066"/>
              <a:gd name="connsiteX9" fmla="*/ 10881253 w 10905066"/>
              <a:gd name="connsiteY9" fmla="*/ 195263 h 5571066"/>
              <a:gd name="connsiteX10" fmla="*/ 10898716 w 10905066"/>
              <a:gd name="connsiteY10" fmla="*/ 254000 h 5571066"/>
              <a:gd name="connsiteX11" fmla="*/ 10905066 w 10905066"/>
              <a:gd name="connsiteY11" fmla="*/ 319088 h 5571066"/>
              <a:gd name="connsiteX12" fmla="*/ 10905066 w 10905066"/>
              <a:gd name="connsiteY12" fmla="*/ 1556279 h 5571066"/>
              <a:gd name="connsiteX13" fmla="*/ 10905066 w 10905066"/>
              <a:gd name="connsiteY13" fmla="*/ 4014788 h 5571066"/>
              <a:gd name="connsiteX14" fmla="*/ 10905066 w 10905066"/>
              <a:gd name="connsiteY14" fmla="*/ 5251979 h 5571066"/>
              <a:gd name="connsiteX15" fmla="*/ 10898716 w 10905066"/>
              <a:gd name="connsiteY15" fmla="*/ 5317066 h 5571066"/>
              <a:gd name="connsiteX16" fmla="*/ 10881253 w 10905066"/>
              <a:gd name="connsiteY16" fmla="*/ 5375804 h 5571066"/>
              <a:gd name="connsiteX17" fmla="*/ 10849503 w 10905066"/>
              <a:gd name="connsiteY17" fmla="*/ 5431366 h 5571066"/>
              <a:gd name="connsiteX18" fmla="*/ 10812991 w 10905066"/>
              <a:gd name="connsiteY18" fmla="*/ 5478991 h 5571066"/>
              <a:gd name="connsiteX19" fmla="*/ 10763779 w 10905066"/>
              <a:gd name="connsiteY19" fmla="*/ 5518679 h 5571066"/>
              <a:gd name="connsiteX20" fmla="*/ 10711391 w 10905066"/>
              <a:gd name="connsiteY20" fmla="*/ 5547254 h 5571066"/>
              <a:gd name="connsiteX21" fmla="*/ 10651066 w 10905066"/>
              <a:gd name="connsiteY21" fmla="*/ 5564716 h 5571066"/>
              <a:gd name="connsiteX22" fmla="*/ 10587566 w 10905066"/>
              <a:gd name="connsiteY22" fmla="*/ 5571066 h 5571066"/>
              <a:gd name="connsiteX23" fmla="*/ 6969125 w 10905066"/>
              <a:gd name="connsiteY23" fmla="*/ 5571066 h 5571066"/>
              <a:gd name="connsiteX24" fmla="*/ 3935941 w 10905066"/>
              <a:gd name="connsiteY24" fmla="*/ 5571066 h 5571066"/>
              <a:gd name="connsiteX25" fmla="*/ 317500 w 10905066"/>
              <a:gd name="connsiteY25" fmla="*/ 5571066 h 5571066"/>
              <a:gd name="connsiteX26" fmla="*/ 254000 w 10905066"/>
              <a:gd name="connsiteY26" fmla="*/ 5564716 h 5571066"/>
              <a:gd name="connsiteX27" fmla="*/ 193675 w 10905066"/>
              <a:gd name="connsiteY27" fmla="*/ 5547254 h 5571066"/>
              <a:gd name="connsiteX28" fmla="*/ 141288 w 10905066"/>
              <a:gd name="connsiteY28" fmla="*/ 5518679 h 5571066"/>
              <a:gd name="connsiteX29" fmla="*/ 92075 w 10905066"/>
              <a:gd name="connsiteY29" fmla="*/ 5478991 h 5571066"/>
              <a:gd name="connsiteX30" fmla="*/ 55563 w 10905066"/>
              <a:gd name="connsiteY30" fmla="*/ 5431366 h 5571066"/>
              <a:gd name="connsiteX31" fmla="*/ 23813 w 10905066"/>
              <a:gd name="connsiteY31" fmla="*/ 5375804 h 5571066"/>
              <a:gd name="connsiteX32" fmla="*/ 6350 w 10905066"/>
              <a:gd name="connsiteY32" fmla="*/ 5317066 h 5571066"/>
              <a:gd name="connsiteX33" fmla="*/ 0 w 10905066"/>
              <a:gd name="connsiteY33" fmla="*/ 5251979 h 5571066"/>
              <a:gd name="connsiteX34" fmla="*/ 0 w 10905066"/>
              <a:gd name="connsiteY34" fmla="*/ 4014789 h 5571066"/>
              <a:gd name="connsiteX35" fmla="*/ 0 w 10905066"/>
              <a:gd name="connsiteY35" fmla="*/ 4014788 h 5571066"/>
              <a:gd name="connsiteX36" fmla="*/ 0 w 10905066"/>
              <a:gd name="connsiteY36" fmla="*/ 319088 h 5571066"/>
              <a:gd name="connsiteX37" fmla="*/ 6350 w 10905066"/>
              <a:gd name="connsiteY37" fmla="*/ 254000 h 5571066"/>
              <a:gd name="connsiteX38" fmla="*/ 23813 w 10905066"/>
              <a:gd name="connsiteY38" fmla="*/ 195263 h 5571066"/>
              <a:gd name="connsiteX39" fmla="*/ 55563 w 10905066"/>
              <a:gd name="connsiteY39" fmla="*/ 139700 h 5571066"/>
              <a:gd name="connsiteX40" fmla="*/ 92075 w 10905066"/>
              <a:gd name="connsiteY40" fmla="*/ 93663 h 5571066"/>
              <a:gd name="connsiteX41" fmla="*/ 141288 w 10905066"/>
              <a:gd name="connsiteY41" fmla="*/ 52388 h 5571066"/>
              <a:gd name="connsiteX42" fmla="*/ 193675 w 10905066"/>
              <a:gd name="connsiteY42" fmla="*/ 23813 h 5571066"/>
              <a:gd name="connsiteX43" fmla="*/ 254000 w 10905066"/>
              <a:gd name="connsiteY43" fmla="*/ 635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905066" h="5571066">
                <a:moveTo>
                  <a:pt x="317500" y="0"/>
                </a:moveTo>
                <a:lnTo>
                  <a:pt x="6969125" y="0"/>
                </a:lnTo>
                <a:lnTo>
                  <a:pt x="6969127" y="0"/>
                </a:lnTo>
                <a:lnTo>
                  <a:pt x="10587566" y="0"/>
                </a:lnTo>
                <a:lnTo>
                  <a:pt x="10651066" y="6350"/>
                </a:lnTo>
                <a:lnTo>
                  <a:pt x="10711391" y="23813"/>
                </a:lnTo>
                <a:lnTo>
                  <a:pt x="10763779" y="52388"/>
                </a:lnTo>
                <a:lnTo>
                  <a:pt x="10812991" y="93663"/>
                </a:lnTo>
                <a:lnTo>
                  <a:pt x="10849503" y="139700"/>
                </a:lnTo>
                <a:lnTo>
                  <a:pt x="10881253" y="195263"/>
                </a:lnTo>
                <a:lnTo>
                  <a:pt x="10898716" y="254000"/>
                </a:lnTo>
                <a:lnTo>
                  <a:pt x="10905066" y="319088"/>
                </a:lnTo>
                <a:lnTo>
                  <a:pt x="10905066" y="1556279"/>
                </a:lnTo>
                <a:lnTo>
                  <a:pt x="10905066" y="4014788"/>
                </a:lnTo>
                <a:lnTo>
                  <a:pt x="10905066" y="5251979"/>
                </a:lnTo>
                <a:lnTo>
                  <a:pt x="10898716" y="5317066"/>
                </a:lnTo>
                <a:lnTo>
                  <a:pt x="10881253" y="5375804"/>
                </a:lnTo>
                <a:lnTo>
                  <a:pt x="10849503" y="5431366"/>
                </a:lnTo>
                <a:lnTo>
                  <a:pt x="10812991" y="5478991"/>
                </a:lnTo>
                <a:lnTo>
                  <a:pt x="10763779" y="5518679"/>
                </a:lnTo>
                <a:lnTo>
                  <a:pt x="10711391" y="5547254"/>
                </a:lnTo>
                <a:lnTo>
                  <a:pt x="10651066" y="5564716"/>
                </a:lnTo>
                <a:lnTo>
                  <a:pt x="10587566" y="5571066"/>
                </a:lnTo>
                <a:lnTo>
                  <a:pt x="6969125" y="5571066"/>
                </a:lnTo>
                <a:lnTo>
                  <a:pt x="3935941" y="5571066"/>
                </a:lnTo>
                <a:lnTo>
                  <a:pt x="317500" y="5571066"/>
                </a:lnTo>
                <a:lnTo>
                  <a:pt x="254000" y="5564716"/>
                </a:lnTo>
                <a:lnTo>
                  <a:pt x="193675" y="5547254"/>
                </a:lnTo>
                <a:lnTo>
                  <a:pt x="141288" y="5518679"/>
                </a:lnTo>
                <a:lnTo>
                  <a:pt x="92075" y="5478991"/>
                </a:lnTo>
                <a:lnTo>
                  <a:pt x="55563" y="5431366"/>
                </a:lnTo>
                <a:lnTo>
                  <a:pt x="23813" y="5375804"/>
                </a:lnTo>
                <a:lnTo>
                  <a:pt x="6350" y="5317066"/>
                </a:lnTo>
                <a:lnTo>
                  <a:pt x="0" y="5251979"/>
                </a:lnTo>
                <a:lnTo>
                  <a:pt x="0" y="4014789"/>
                </a:lnTo>
                <a:lnTo>
                  <a:pt x="0" y="4014788"/>
                </a:lnTo>
                <a:lnTo>
                  <a:pt x="0" y="319088"/>
                </a:lnTo>
                <a:lnTo>
                  <a:pt x="6350" y="254000"/>
                </a:lnTo>
                <a:lnTo>
                  <a:pt x="23813" y="195263"/>
                </a:lnTo>
                <a:lnTo>
                  <a:pt x="55563" y="139700"/>
                </a:lnTo>
                <a:lnTo>
                  <a:pt x="92075" y="93663"/>
                </a:lnTo>
                <a:lnTo>
                  <a:pt x="141288" y="52388"/>
                </a:lnTo>
                <a:lnTo>
                  <a:pt x="193675" y="23813"/>
                </a:lnTo>
                <a:lnTo>
                  <a:pt x="254000" y="6350"/>
                </a:lnTo>
                <a:close/>
              </a:path>
            </a:pathLst>
          </a:custGeom>
          <a:ln w="0">
            <a:noFill/>
            <a:prstDash val="solid"/>
            <a:round/>
            <a:headEnd/>
            <a:tailEnd/>
          </a:ln>
        </p:spPr>
      </p:sp>
      <p:sp>
        <p:nvSpPr>
          <p:cNvPr id="48" name="Rectangle: Rounded Corners 47">
            <a:extLst>
              <a:ext uri="{FF2B5EF4-FFF2-40B4-BE49-F238E27FC236}">
                <a16:creationId xmlns:a16="http://schemas.microsoft.com/office/drawing/2014/main" id="{23489F6D-90F9-4863-AC28-04E23B84E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990" y="845990"/>
            <a:ext cx="10486868" cy="5166017"/>
          </a:xfrm>
          <a:prstGeom prst="roundRect">
            <a:avLst>
              <a:gd name="adj" fmla="val 3173"/>
            </a:avLst>
          </a:prstGeom>
          <a:noFill/>
          <a:ln w="444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23A8A-47FD-4BFE-B43B-5621E62240F9}"/>
              </a:ext>
            </a:extLst>
          </p:cNvPr>
          <p:cNvSpPr>
            <a:spLocks noGrp="1"/>
          </p:cNvSpPr>
          <p:nvPr>
            <p:ph type="title"/>
          </p:nvPr>
        </p:nvSpPr>
        <p:spPr>
          <a:xfrm>
            <a:off x="1216143" y="1395389"/>
            <a:ext cx="9486309" cy="1073572"/>
          </a:xfrm>
        </p:spPr>
        <p:txBody>
          <a:bodyPr anchor="ctr">
            <a:normAutofit/>
          </a:bodyPr>
          <a:lstStyle/>
          <a:p>
            <a:pPr marL="0" indent="0">
              <a:buNone/>
            </a:pPr>
            <a:r>
              <a:rPr lang="en-US" sz="3600" dirty="0">
                <a:solidFill>
                  <a:schemeClr val="tx1">
                    <a:lumMod val="85000"/>
                    <a:lumOff val="15000"/>
                  </a:schemeClr>
                </a:solidFill>
                <a:cs typeface="Calibri"/>
              </a:rPr>
              <a:t>Home</a:t>
            </a:r>
          </a:p>
        </p:txBody>
      </p:sp>
      <p:cxnSp>
        <p:nvCxnSpPr>
          <p:cNvPr id="50" name="Straight Connector 49">
            <a:extLst>
              <a:ext uri="{FF2B5EF4-FFF2-40B4-BE49-F238E27FC236}">
                <a16:creationId xmlns:a16="http://schemas.microsoft.com/office/drawing/2014/main" id="{B3CFF822-5B88-4257-86DB-464E3C755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0200" y="2240822"/>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3" name="image2.png">
            <a:extLst>
              <a:ext uri="{FF2B5EF4-FFF2-40B4-BE49-F238E27FC236}">
                <a16:creationId xmlns:a16="http://schemas.microsoft.com/office/drawing/2014/main" id="{0ED43FCE-6364-46F8-B289-F92DE2727188}"/>
              </a:ext>
            </a:extLst>
          </p:cNvPr>
          <p:cNvPicPr/>
          <p:nvPr/>
        </p:nvPicPr>
        <p:blipFill>
          <a:blip r:embed="rId2"/>
          <a:srcRect/>
          <a:stretch>
            <a:fillRect/>
          </a:stretch>
        </p:blipFill>
        <p:spPr>
          <a:xfrm>
            <a:off x="2839453" y="1200751"/>
            <a:ext cx="8233152" cy="4456497"/>
          </a:xfrm>
          <a:prstGeom prst="rect">
            <a:avLst/>
          </a:prstGeom>
          <a:ln>
            <a:solidFill>
              <a:schemeClr val="tx1"/>
            </a:solidFill>
          </a:ln>
        </p:spPr>
      </p:pic>
    </p:spTree>
    <p:extLst>
      <p:ext uri="{BB962C8B-B14F-4D97-AF65-F5344CB8AC3E}">
        <p14:creationId xmlns:p14="http://schemas.microsoft.com/office/powerpoint/2010/main" val="40378545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6E27C40-104A-4C05-A382-21A40999A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C1D78633-7222-4BD8-9B43-C5A3FE3FB1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42" name="Freeform 5">
              <a:extLst>
                <a:ext uri="{FF2B5EF4-FFF2-40B4-BE49-F238E27FC236}">
                  <a16:creationId xmlns:a16="http://schemas.microsoft.com/office/drawing/2014/main" id="{64A62ED5-69F8-4A9A-959F-BDFA4CB006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1">
                <a:lumMod val="40000"/>
                <a:lumOff val="60000"/>
              </a:schemeClr>
            </a:solidFill>
            <a:ln>
              <a:noFill/>
            </a:ln>
          </p:spPr>
        </p:sp>
        <p:sp>
          <p:nvSpPr>
            <p:cNvPr id="43" name="Freeform 9">
              <a:extLst>
                <a:ext uri="{FF2B5EF4-FFF2-40B4-BE49-F238E27FC236}">
                  <a16:creationId xmlns:a16="http://schemas.microsoft.com/office/drawing/2014/main" id="{1E1E0581-3B45-45FA-909D-956C5BA8C3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lumMod val="40000"/>
                <a:lumOff val="60000"/>
              </a:schemeClr>
            </a:solidFill>
            <a:ln>
              <a:noFill/>
            </a:ln>
          </p:spPr>
        </p:sp>
        <p:sp>
          <p:nvSpPr>
            <p:cNvPr id="44" name="Freeform 13">
              <a:extLst>
                <a:ext uri="{FF2B5EF4-FFF2-40B4-BE49-F238E27FC236}">
                  <a16:creationId xmlns:a16="http://schemas.microsoft.com/office/drawing/2014/main" id="{05474103-4A93-4198-B2FA-45EC74FD52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1">
                <a:lumMod val="20000"/>
                <a:lumOff val="80000"/>
              </a:schemeClr>
            </a:solidFill>
            <a:ln>
              <a:noFill/>
            </a:ln>
          </p:spPr>
        </p:sp>
      </p:grpSp>
      <p:sp useBgFill="1">
        <p:nvSpPr>
          <p:cNvPr id="46" name="Freeform: Shape 45">
            <a:extLst>
              <a:ext uri="{FF2B5EF4-FFF2-40B4-BE49-F238E27FC236}">
                <a16:creationId xmlns:a16="http://schemas.microsoft.com/office/drawing/2014/main" id="{2A0F9152-48E3-49B1-872D-898BCB713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3466" y="643466"/>
            <a:ext cx="10905066" cy="5571066"/>
          </a:xfrm>
          <a:custGeom>
            <a:avLst/>
            <a:gdLst>
              <a:gd name="connsiteX0" fmla="*/ 317500 w 10905066"/>
              <a:gd name="connsiteY0" fmla="*/ 0 h 5571066"/>
              <a:gd name="connsiteX1" fmla="*/ 6969125 w 10905066"/>
              <a:gd name="connsiteY1" fmla="*/ 0 h 5571066"/>
              <a:gd name="connsiteX2" fmla="*/ 6969127 w 10905066"/>
              <a:gd name="connsiteY2" fmla="*/ 0 h 5571066"/>
              <a:gd name="connsiteX3" fmla="*/ 10587566 w 10905066"/>
              <a:gd name="connsiteY3" fmla="*/ 0 h 5571066"/>
              <a:gd name="connsiteX4" fmla="*/ 10651066 w 10905066"/>
              <a:gd name="connsiteY4" fmla="*/ 6350 h 5571066"/>
              <a:gd name="connsiteX5" fmla="*/ 10711391 w 10905066"/>
              <a:gd name="connsiteY5" fmla="*/ 23813 h 5571066"/>
              <a:gd name="connsiteX6" fmla="*/ 10763779 w 10905066"/>
              <a:gd name="connsiteY6" fmla="*/ 52388 h 5571066"/>
              <a:gd name="connsiteX7" fmla="*/ 10812991 w 10905066"/>
              <a:gd name="connsiteY7" fmla="*/ 93663 h 5571066"/>
              <a:gd name="connsiteX8" fmla="*/ 10849503 w 10905066"/>
              <a:gd name="connsiteY8" fmla="*/ 139700 h 5571066"/>
              <a:gd name="connsiteX9" fmla="*/ 10881253 w 10905066"/>
              <a:gd name="connsiteY9" fmla="*/ 195263 h 5571066"/>
              <a:gd name="connsiteX10" fmla="*/ 10898716 w 10905066"/>
              <a:gd name="connsiteY10" fmla="*/ 254000 h 5571066"/>
              <a:gd name="connsiteX11" fmla="*/ 10905066 w 10905066"/>
              <a:gd name="connsiteY11" fmla="*/ 319088 h 5571066"/>
              <a:gd name="connsiteX12" fmla="*/ 10905066 w 10905066"/>
              <a:gd name="connsiteY12" fmla="*/ 1556279 h 5571066"/>
              <a:gd name="connsiteX13" fmla="*/ 10905066 w 10905066"/>
              <a:gd name="connsiteY13" fmla="*/ 4014788 h 5571066"/>
              <a:gd name="connsiteX14" fmla="*/ 10905066 w 10905066"/>
              <a:gd name="connsiteY14" fmla="*/ 5251979 h 5571066"/>
              <a:gd name="connsiteX15" fmla="*/ 10898716 w 10905066"/>
              <a:gd name="connsiteY15" fmla="*/ 5317066 h 5571066"/>
              <a:gd name="connsiteX16" fmla="*/ 10881253 w 10905066"/>
              <a:gd name="connsiteY16" fmla="*/ 5375804 h 5571066"/>
              <a:gd name="connsiteX17" fmla="*/ 10849503 w 10905066"/>
              <a:gd name="connsiteY17" fmla="*/ 5431366 h 5571066"/>
              <a:gd name="connsiteX18" fmla="*/ 10812991 w 10905066"/>
              <a:gd name="connsiteY18" fmla="*/ 5478991 h 5571066"/>
              <a:gd name="connsiteX19" fmla="*/ 10763779 w 10905066"/>
              <a:gd name="connsiteY19" fmla="*/ 5518679 h 5571066"/>
              <a:gd name="connsiteX20" fmla="*/ 10711391 w 10905066"/>
              <a:gd name="connsiteY20" fmla="*/ 5547254 h 5571066"/>
              <a:gd name="connsiteX21" fmla="*/ 10651066 w 10905066"/>
              <a:gd name="connsiteY21" fmla="*/ 5564716 h 5571066"/>
              <a:gd name="connsiteX22" fmla="*/ 10587566 w 10905066"/>
              <a:gd name="connsiteY22" fmla="*/ 5571066 h 5571066"/>
              <a:gd name="connsiteX23" fmla="*/ 6969125 w 10905066"/>
              <a:gd name="connsiteY23" fmla="*/ 5571066 h 5571066"/>
              <a:gd name="connsiteX24" fmla="*/ 3935941 w 10905066"/>
              <a:gd name="connsiteY24" fmla="*/ 5571066 h 5571066"/>
              <a:gd name="connsiteX25" fmla="*/ 317500 w 10905066"/>
              <a:gd name="connsiteY25" fmla="*/ 5571066 h 5571066"/>
              <a:gd name="connsiteX26" fmla="*/ 254000 w 10905066"/>
              <a:gd name="connsiteY26" fmla="*/ 5564716 h 5571066"/>
              <a:gd name="connsiteX27" fmla="*/ 193675 w 10905066"/>
              <a:gd name="connsiteY27" fmla="*/ 5547254 h 5571066"/>
              <a:gd name="connsiteX28" fmla="*/ 141288 w 10905066"/>
              <a:gd name="connsiteY28" fmla="*/ 5518679 h 5571066"/>
              <a:gd name="connsiteX29" fmla="*/ 92075 w 10905066"/>
              <a:gd name="connsiteY29" fmla="*/ 5478991 h 5571066"/>
              <a:gd name="connsiteX30" fmla="*/ 55563 w 10905066"/>
              <a:gd name="connsiteY30" fmla="*/ 5431366 h 5571066"/>
              <a:gd name="connsiteX31" fmla="*/ 23813 w 10905066"/>
              <a:gd name="connsiteY31" fmla="*/ 5375804 h 5571066"/>
              <a:gd name="connsiteX32" fmla="*/ 6350 w 10905066"/>
              <a:gd name="connsiteY32" fmla="*/ 5317066 h 5571066"/>
              <a:gd name="connsiteX33" fmla="*/ 0 w 10905066"/>
              <a:gd name="connsiteY33" fmla="*/ 5251979 h 5571066"/>
              <a:gd name="connsiteX34" fmla="*/ 0 w 10905066"/>
              <a:gd name="connsiteY34" fmla="*/ 4014789 h 5571066"/>
              <a:gd name="connsiteX35" fmla="*/ 0 w 10905066"/>
              <a:gd name="connsiteY35" fmla="*/ 4014788 h 5571066"/>
              <a:gd name="connsiteX36" fmla="*/ 0 w 10905066"/>
              <a:gd name="connsiteY36" fmla="*/ 319088 h 5571066"/>
              <a:gd name="connsiteX37" fmla="*/ 6350 w 10905066"/>
              <a:gd name="connsiteY37" fmla="*/ 254000 h 5571066"/>
              <a:gd name="connsiteX38" fmla="*/ 23813 w 10905066"/>
              <a:gd name="connsiteY38" fmla="*/ 195263 h 5571066"/>
              <a:gd name="connsiteX39" fmla="*/ 55563 w 10905066"/>
              <a:gd name="connsiteY39" fmla="*/ 139700 h 5571066"/>
              <a:gd name="connsiteX40" fmla="*/ 92075 w 10905066"/>
              <a:gd name="connsiteY40" fmla="*/ 93663 h 5571066"/>
              <a:gd name="connsiteX41" fmla="*/ 141288 w 10905066"/>
              <a:gd name="connsiteY41" fmla="*/ 52388 h 5571066"/>
              <a:gd name="connsiteX42" fmla="*/ 193675 w 10905066"/>
              <a:gd name="connsiteY42" fmla="*/ 23813 h 5571066"/>
              <a:gd name="connsiteX43" fmla="*/ 254000 w 10905066"/>
              <a:gd name="connsiteY43" fmla="*/ 635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905066" h="5571066">
                <a:moveTo>
                  <a:pt x="317500" y="0"/>
                </a:moveTo>
                <a:lnTo>
                  <a:pt x="6969125" y="0"/>
                </a:lnTo>
                <a:lnTo>
                  <a:pt x="6969127" y="0"/>
                </a:lnTo>
                <a:lnTo>
                  <a:pt x="10587566" y="0"/>
                </a:lnTo>
                <a:lnTo>
                  <a:pt x="10651066" y="6350"/>
                </a:lnTo>
                <a:lnTo>
                  <a:pt x="10711391" y="23813"/>
                </a:lnTo>
                <a:lnTo>
                  <a:pt x="10763779" y="52388"/>
                </a:lnTo>
                <a:lnTo>
                  <a:pt x="10812991" y="93663"/>
                </a:lnTo>
                <a:lnTo>
                  <a:pt x="10849503" y="139700"/>
                </a:lnTo>
                <a:lnTo>
                  <a:pt x="10881253" y="195263"/>
                </a:lnTo>
                <a:lnTo>
                  <a:pt x="10898716" y="254000"/>
                </a:lnTo>
                <a:lnTo>
                  <a:pt x="10905066" y="319088"/>
                </a:lnTo>
                <a:lnTo>
                  <a:pt x="10905066" y="1556279"/>
                </a:lnTo>
                <a:lnTo>
                  <a:pt x="10905066" y="4014788"/>
                </a:lnTo>
                <a:lnTo>
                  <a:pt x="10905066" y="5251979"/>
                </a:lnTo>
                <a:lnTo>
                  <a:pt x="10898716" y="5317066"/>
                </a:lnTo>
                <a:lnTo>
                  <a:pt x="10881253" y="5375804"/>
                </a:lnTo>
                <a:lnTo>
                  <a:pt x="10849503" y="5431366"/>
                </a:lnTo>
                <a:lnTo>
                  <a:pt x="10812991" y="5478991"/>
                </a:lnTo>
                <a:lnTo>
                  <a:pt x="10763779" y="5518679"/>
                </a:lnTo>
                <a:lnTo>
                  <a:pt x="10711391" y="5547254"/>
                </a:lnTo>
                <a:lnTo>
                  <a:pt x="10651066" y="5564716"/>
                </a:lnTo>
                <a:lnTo>
                  <a:pt x="10587566" y="5571066"/>
                </a:lnTo>
                <a:lnTo>
                  <a:pt x="6969125" y="5571066"/>
                </a:lnTo>
                <a:lnTo>
                  <a:pt x="3935941" y="5571066"/>
                </a:lnTo>
                <a:lnTo>
                  <a:pt x="317500" y="5571066"/>
                </a:lnTo>
                <a:lnTo>
                  <a:pt x="254000" y="5564716"/>
                </a:lnTo>
                <a:lnTo>
                  <a:pt x="193675" y="5547254"/>
                </a:lnTo>
                <a:lnTo>
                  <a:pt x="141288" y="5518679"/>
                </a:lnTo>
                <a:lnTo>
                  <a:pt x="92075" y="5478991"/>
                </a:lnTo>
                <a:lnTo>
                  <a:pt x="55563" y="5431366"/>
                </a:lnTo>
                <a:lnTo>
                  <a:pt x="23813" y="5375804"/>
                </a:lnTo>
                <a:lnTo>
                  <a:pt x="6350" y="5317066"/>
                </a:lnTo>
                <a:lnTo>
                  <a:pt x="0" y="5251979"/>
                </a:lnTo>
                <a:lnTo>
                  <a:pt x="0" y="4014789"/>
                </a:lnTo>
                <a:lnTo>
                  <a:pt x="0" y="4014788"/>
                </a:lnTo>
                <a:lnTo>
                  <a:pt x="0" y="319088"/>
                </a:lnTo>
                <a:lnTo>
                  <a:pt x="6350" y="254000"/>
                </a:lnTo>
                <a:lnTo>
                  <a:pt x="23813" y="195263"/>
                </a:lnTo>
                <a:lnTo>
                  <a:pt x="55563" y="139700"/>
                </a:lnTo>
                <a:lnTo>
                  <a:pt x="92075" y="93663"/>
                </a:lnTo>
                <a:lnTo>
                  <a:pt x="141288" y="52388"/>
                </a:lnTo>
                <a:lnTo>
                  <a:pt x="193675" y="23813"/>
                </a:lnTo>
                <a:lnTo>
                  <a:pt x="254000" y="6350"/>
                </a:lnTo>
                <a:close/>
              </a:path>
            </a:pathLst>
          </a:custGeom>
          <a:ln w="0">
            <a:noFill/>
            <a:prstDash val="solid"/>
            <a:round/>
            <a:headEnd/>
            <a:tailEnd/>
          </a:ln>
        </p:spPr>
      </p:sp>
      <p:sp>
        <p:nvSpPr>
          <p:cNvPr id="48" name="Rectangle: Rounded Corners 47">
            <a:extLst>
              <a:ext uri="{FF2B5EF4-FFF2-40B4-BE49-F238E27FC236}">
                <a16:creationId xmlns:a16="http://schemas.microsoft.com/office/drawing/2014/main" id="{23489F6D-90F9-4863-AC28-04E23B84E0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990" y="845990"/>
            <a:ext cx="10486868" cy="5166017"/>
          </a:xfrm>
          <a:prstGeom prst="roundRect">
            <a:avLst>
              <a:gd name="adj" fmla="val 3173"/>
            </a:avLst>
          </a:prstGeom>
          <a:noFill/>
          <a:ln w="444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823A8A-47FD-4BFE-B43B-5621E62240F9}"/>
              </a:ext>
            </a:extLst>
          </p:cNvPr>
          <p:cNvSpPr>
            <a:spLocks noGrp="1"/>
          </p:cNvSpPr>
          <p:nvPr>
            <p:ph type="title"/>
          </p:nvPr>
        </p:nvSpPr>
        <p:spPr>
          <a:xfrm>
            <a:off x="975512" y="1405014"/>
            <a:ext cx="9486309" cy="1073572"/>
          </a:xfrm>
        </p:spPr>
        <p:txBody>
          <a:bodyPr anchor="ctr">
            <a:normAutofit fontScale="90000"/>
          </a:bodyPr>
          <a:lstStyle/>
          <a:p>
            <a:pPr marL="0" indent="0">
              <a:buNone/>
            </a:pPr>
            <a:r>
              <a:rPr lang="en-US" sz="3600" dirty="0">
                <a:solidFill>
                  <a:schemeClr val="tx1">
                    <a:lumMod val="85000"/>
                    <a:lumOff val="15000"/>
                  </a:schemeClr>
                </a:solidFill>
                <a:cs typeface="Calibri"/>
              </a:rPr>
              <a:t>Top</a:t>
            </a:r>
            <a:br>
              <a:rPr lang="en-US" sz="3600" dirty="0">
                <a:solidFill>
                  <a:schemeClr val="tx1">
                    <a:lumMod val="85000"/>
                    <a:lumOff val="15000"/>
                  </a:schemeClr>
                </a:solidFill>
                <a:cs typeface="Calibri"/>
              </a:rPr>
            </a:br>
            <a:r>
              <a:rPr lang="en-US" sz="3600" dirty="0">
                <a:solidFill>
                  <a:schemeClr val="tx1">
                    <a:lumMod val="85000"/>
                    <a:lumOff val="15000"/>
                  </a:schemeClr>
                </a:solidFill>
                <a:cs typeface="Calibri"/>
              </a:rPr>
              <a:t>Trending</a:t>
            </a:r>
          </a:p>
        </p:txBody>
      </p:sp>
      <p:cxnSp>
        <p:nvCxnSpPr>
          <p:cNvPr id="50" name="Straight Connector 49">
            <a:extLst>
              <a:ext uri="{FF2B5EF4-FFF2-40B4-BE49-F238E27FC236}">
                <a16:creationId xmlns:a16="http://schemas.microsoft.com/office/drawing/2014/main" id="{B3CFF822-5B88-4257-86DB-464E3C755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0200" y="2240822"/>
            <a:ext cx="1371600" cy="0"/>
          </a:xfrm>
          <a:prstGeom prst="line">
            <a:avLst/>
          </a:prstGeom>
          <a:ln w="381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3" name="Picture 4" descr="Graphical user interface, website&#10;&#10;Description automatically generated">
            <a:extLst>
              <a:ext uri="{FF2B5EF4-FFF2-40B4-BE49-F238E27FC236}">
                <a16:creationId xmlns:a16="http://schemas.microsoft.com/office/drawing/2014/main" id="{DF035759-C586-43E0-9C3A-22318B0B6550}"/>
              </a:ext>
            </a:extLst>
          </p:cNvPr>
          <p:cNvPicPr>
            <a:picLocks noChangeAspect="1"/>
          </p:cNvPicPr>
          <p:nvPr/>
        </p:nvPicPr>
        <p:blipFill>
          <a:blip r:embed="rId2"/>
          <a:stretch>
            <a:fillRect/>
          </a:stretch>
        </p:blipFill>
        <p:spPr>
          <a:xfrm>
            <a:off x="2938319" y="1319458"/>
            <a:ext cx="8166968" cy="4410335"/>
          </a:xfrm>
          <a:prstGeom prst="rect">
            <a:avLst/>
          </a:prstGeom>
          <a:ln>
            <a:solidFill>
              <a:schemeClr val="tx1"/>
            </a:solidFill>
          </a:ln>
        </p:spPr>
      </p:pic>
    </p:spTree>
    <p:extLst>
      <p:ext uri="{BB962C8B-B14F-4D97-AF65-F5344CB8AC3E}">
        <p14:creationId xmlns:p14="http://schemas.microsoft.com/office/powerpoint/2010/main" val="786188340"/>
      </p:ext>
    </p:extLst>
  </p:cSld>
  <p:clrMapOvr>
    <a:masterClrMapping/>
  </p:clrMapOvr>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AACE42CE-5C67-4514-8A89-3472F564E1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79290C9-6505-4B77-B628-A44276CB9D85}">
  <ds:schemaRefs>
    <ds:schemaRef ds:uri="http://purl.org/dc/elements/1.1/"/>
    <ds:schemaRef ds:uri="http://www.w3.org/XML/1998/namespace"/>
    <ds:schemaRef ds:uri="http://schemas.microsoft.com/office/2006/documentManagement/types"/>
    <ds:schemaRef ds:uri="71af3243-3dd4-4a8d-8c0d-dd76da1f02a5"/>
    <ds:schemaRef ds:uri="http://purl.org/dc/dcmitype/"/>
    <ds:schemaRef ds:uri="http://purl.org/dc/terms/"/>
    <ds:schemaRef ds:uri="http://schemas.openxmlformats.org/package/2006/metadata/core-properties"/>
    <ds:schemaRef ds:uri="http://schemas.microsoft.com/office/infopath/2007/PartnerControls"/>
    <ds:schemaRef ds:uri="16c05727-aa75-4e4a-9b5f-8a80a1165891"/>
    <ds:schemaRef ds:uri="http://schemas.microsoft.com/office/2006/metadata/properties"/>
  </ds:schemaRefs>
</ds:datastoreItem>
</file>

<file path=customXml/itemProps2.xml><?xml version="1.0" encoding="utf-8"?>
<ds:datastoreItem xmlns:ds="http://schemas.openxmlformats.org/officeDocument/2006/customXml" ds:itemID="{5728C3E1-D10B-4426-B05E-8E1CAFF03C24}">
  <ds:schemaRefs>
    <ds:schemaRef ds:uri="http://schemas.microsoft.com/sharepoint/v3/contenttype/forms"/>
  </ds:schemaRefs>
</ds:datastoreItem>
</file>

<file path=customXml/itemProps3.xml><?xml version="1.0" encoding="utf-8"?>
<ds:datastoreItem xmlns:ds="http://schemas.openxmlformats.org/officeDocument/2006/customXml" ds:itemID="{47B8899B-5794-42FB-9137-8220A73767F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473</TotalTime>
  <Words>314</Words>
  <Application>Microsoft Office PowerPoint</Application>
  <PresentationFormat>Widescreen</PresentationFormat>
  <Paragraphs>23</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Century Schoolbook</vt:lpstr>
      <vt:lpstr>Corbel</vt:lpstr>
      <vt:lpstr>Times New Roman</vt:lpstr>
      <vt:lpstr>Feathered</vt:lpstr>
      <vt:lpstr>PowerPoint Presentation</vt:lpstr>
      <vt:lpstr>Introduction</vt:lpstr>
      <vt:lpstr>Problem Statement</vt:lpstr>
      <vt:lpstr>Literature Survey</vt:lpstr>
      <vt:lpstr>Methodology</vt:lpstr>
      <vt:lpstr>PowerPoint Presentation</vt:lpstr>
      <vt:lpstr>Login</vt:lpstr>
      <vt:lpstr>Home</vt:lpstr>
      <vt:lpstr>Top Trending</vt:lpstr>
      <vt:lpstr>Your  Library</vt:lpstr>
      <vt:lpstr>Search &amp; Lyrics</vt:lpstr>
      <vt:lpstr>Gantt  Chart</vt:lpstr>
      <vt:lpstr>Thank You! Any Questions? You can find us at: rhythmic.feedback@gmail.com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Rhythmic Music Streaming Webapp</dc:title>
  <dc:creator>Drishti Bhatia</dc:creator>
  <cp:lastModifiedBy>Drishti Bhatia</cp:lastModifiedBy>
  <cp:revision>3</cp:revision>
  <dcterms:created xsi:type="dcterms:W3CDTF">2022-04-05T07:49:08Z</dcterms:created>
  <dcterms:modified xsi:type="dcterms:W3CDTF">2022-04-05T15:42:44Z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